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74" r:id="rId5"/>
    <p:sldId id="276" r:id="rId6"/>
    <p:sldId id="277" r:id="rId7"/>
    <p:sldId id="275" r:id="rId8"/>
    <p:sldId id="278" r:id="rId9"/>
    <p:sldId id="287" r:id="rId10"/>
    <p:sldId id="279" r:id="rId11"/>
    <p:sldId id="280" r:id="rId12"/>
    <p:sldId id="281" r:id="rId13"/>
    <p:sldId id="269" r:id="rId14"/>
    <p:sldId id="288" r:id="rId15"/>
    <p:sldId id="289" r:id="rId16"/>
    <p:sldId id="290" r:id="rId17"/>
    <p:sldId id="293" r:id="rId18"/>
    <p:sldId id="294" r:id="rId19"/>
    <p:sldId id="298" r:id="rId20"/>
    <p:sldId id="297" r:id="rId21"/>
    <p:sldId id="296" r:id="rId22"/>
    <p:sldId id="295" r:id="rId23"/>
    <p:sldId id="299" r:id="rId24"/>
    <p:sldId id="300" r:id="rId25"/>
    <p:sldId id="270" r:id="rId26"/>
    <p:sldId id="291" r:id="rId27"/>
    <p:sldId id="302" r:id="rId28"/>
    <p:sldId id="306" r:id="rId29"/>
    <p:sldId id="305" r:id="rId30"/>
    <p:sldId id="304" r:id="rId31"/>
    <p:sldId id="303" r:id="rId32"/>
    <p:sldId id="301" r:id="rId33"/>
    <p:sldId id="292" r:id="rId34"/>
    <p:sldId id="271" r:id="rId35"/>
    <p:sldId id="272" r:id="rId36"/>
    <p:sldId id="307" r:id="rId37"/>
    <p:sldId id="30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93" autoAdjust="0"/>
  </p:normalViewPr>
  <p:slideViewPr>
    <p:cSldViewPr>
      <p:cViewPr>
        <p:scale>
          <a:sx n="50" d="100"/>
          <a:sy n="50" d="100"/>
        </p:scale>
        <p:origin x="-1644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0F0F-2AF6-4BE6-AD97-56452D83F31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7389-D1CD-47E3-ABDD-EF237445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25.xml"/><Relationship Id="rId4" Type="http://schemas.openxmlformats.org/officeDocument/2006/relationships/slide" Target="slide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slide" Target="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5" Type="http://schemas.openxmlformats.org/officeDocument/2006/relationships/slide" Target="slide25.xml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35.xml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slide" Target="slide13.xml"/><Relationship Id="rId7" Type="http://schemas.openxmlformats.org/officeDocument/2006/relationships/image" Target="../media/image20.jpeg"/><Relationship Id="rId12" Type="http://schemas.openxmlformats.org/officeDocument/2006/relationships/slide" Target="slide7.xml"/><Relationship Id="rId2" Type="http://schemas.openxmlformats.org/officeDocument/2006/relationships/slide" Target="slide2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6.xml"/><Relationship Id="rId5" Type="http://schemas.openxmlformats.org/officeDocument/2006/relationships/slide" Target="slide25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slide" Target="slide35.xml"/><Relationship Id="rId9" Type="http://schemas.openxmlformats.org/officeDocument/2006/relationships/slide" Target="slide4.xml"/><Relationship Id="rId1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slide" Target="slide13.xml"/><Relationship Id="rId7" Type="http://schemas.openxmlformats.org/officeDocument/2006/relationships/image" Target="../media/image21.jpeg"/><Relationship Id="rId12" Type="http://schemas.openxmlformats.org/officeDocument/2006/relationships/slide" Target="slide7.xml"/><Relationship Id="rId2" Type="http://schemas.openxmlformats.org/officeDocument/2006/relationships/slide" Target="slide2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6.xml"/><Relationship Id="rId5" Type="http://schemas.openxmlformats.org/officeDocument/2006/relationships/slide" Target="slide25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slide" Target="slide35.xml"/><Relationship Id="rId9" Type="http://schemas.openxmlformats.org/officeDocument/2006/relationships/slide" Target="slide4.xml"/><Relationship Id="rId1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20.xml"/><Relationship Id="rId18" Type="http://schemas.openxmlformats.org/officeDocument/2006/relationships/image" Target="../media/image27.gif"/><Relationship Id="rId26" Type="http://schemas.openxmlformats.org/officeDocument/2006/relationships/image" Target="../media/image31.png"/><Relationship Id="rId3" Type="http://schemas.openxmlformats.org/officeDocument/2006/relationships/slide" Target="slide13.xml"/><Relationship Id="rId21" Type="http://schemas.openxmlformats.org/officeDocument/2006/relationships/slide" Target="slide15.xml"/><Relationship Id="rId7" Type="http://schemas.openxmlformats.org/officeDocument/2006/relationships/slide" Target="slide24.xml"/><Relationship Id="rId12" Type="http://schemas.openxmlformats.org/officeDocument/2006/relationships/image" Target="../media/image24.png"/><Relationship Id="rId17" Type="http://schemas.openxmlformats.org/officeDocument/2006/relationships/slide" Target="slide21.xml"/><Relationship Id="rId25" Type="http://schemas.openxmlformats.org/officeDocument/2006/relationships/slide" Target="slide23.xml"/><Relationship Id="rId2" Type="http://schemas.openxmlformats.org/officeDocument/2006/relationships/slide" Target="slide2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22.xml"/><Relationship Id="rId24" Type="http://schemas.openxmlformats.org/officeDocument/2006/relationships/image" Target="../media/image30.png"/><Relationship Id="rId5" Type="http://schemas.openxmlformats.org/officeDocument/2006/relationships/slide" Target="slide25.xml"/><Relationship Id="rId15" Type="http://schemas.openxmlformats.org/officeDocument/2006/relationships/slide" Target="slide17.xml"/><Relationship Id="rId23" Type="http://schemas.openxmlformats.org/officeDocument/2006/relationships/slide" Target="slide16.xml"/><Relationship Id="rId28" Type="http://schemas.openxmlformats.org/officeDocument/2006/relationships/image" Target="../media/image32.png"/><Relationship Id="rId10" Type="http://schemas.openxmlformats.org/officeDocument/2006/relationships/image" Target="../media/image23.png"/><Relationship Id="rId19" Type="http://schemas.openxmlformats.org/officeDocument/2006/relationships/slide" Target="slide18.xml"/><Relationship Id="rId4" Type="http://schemas.openxmlformats.org/officeDocument/2006/relationships/slide" Target="slide35.xml"/><Relationship Id="rId9" Type="http://schemas.openxmlformats.org/officeDocument/2006/relationships/slide" Target="slide14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21" Type="http://schemas.openxmlformats.org/officeDocument/2006/relationships/image" Target="../media/image33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21" Type="http://schemas.openxmlformats.org/officeDocument/2006/relationships/image" Target="../media/image34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21" Type="http://schemas.openxmlformats.org/officeDocument/2006/relationships/image" Target="../media/image35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5" Type="http://schemas.openxmlformats.org/officeDocument/2006/relationships/slide" Target="slide25.xml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35.xml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21" Type="http://schemas.openxmlformats.org/officeDocument/2006/relationships/image" Target="../media/image37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21" Type="http://schemas.openxmlformats.org/officeDocument/2006/relationships/image" Target="../media/image3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3" Type="http://schemas.openxmlformats.org/officeDocument/2006/relationships/slide" Target="slide13.xml"/><Relationship Id="rId21" Type="http://schemas.openxmlformats.org/officeDocument/2006/relationships/image" Target="../media/image3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image" Target="../media/image29.png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5.png"/><Relationship Id="rId5" Type="http://schemas.openxmlformats.org/officeDocument/2006/relationships/slide" Target="slide25.xml"/><Relationship Id="rId15" Type="http://schemas.openxmlformats.org/officeDocument/2006/relationships/hyperlink" Target="../&#1042;&#1080;&#1090;&#1072;&#1084;&#1080;&#1085;&#1085;&#1099;&#1081;%20&#1082;&#1091;&#1088;&#1089;%20-%20&#1052;&#1072;&#1090;&#1077;&#1084;&#1072;&#1090;&#1080;&#1082;&#1072;,%207-&#1081;%20&#1082;&#1083;&#1072;&#1089;&#1089;.lnk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slide" Target="slide35.xml"/><Relationship Id="rId9" Type="http://schemas.openxmlformats.org/officeDocument/2006/relationships/hyperlink" Target="../&#1087;&#1088;&#1086;&#1075;&#1088;&#1072;&#1084;&#1084;&#1099;%20&#1076;&#1083;&#1103;%20&#1076;&#1086;&#1082;&#1083;&#1072;&#1076;&#1072;/&#1061;&#1080;&#1084;&#1080;&#1095;&#1077;&#1089;&#1082;&#1080;&#1081;%20&#1082;&#1072;&#1083;&#1100;&#1082;&#1091;&#1083;&#1103;&#1090;&#1086;&#1088;%202.5.lnk" TargetMode="External"/><Relationship Id="rId1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29.xml"/><Relationship Id="rId18" Type="http://schemas.openxmlformats.org/officeDocument/2006/relationships/image" Target="../media/image45.png"/><Relationship Id="rId3" Type="http://schemas.openxmlformats.org/officeDocument/2006/relationships/slide" Target="slide13.xml"/><Relationship Id="rId21" Type="http://schemas.openxmlformats.org/officeDocument/2006/relationships/slide" Target="slide32.xml"/><Relationship Id="rId7" Type="http://schemas.openxmlformats.org/officeDocument/2006/relationships/slide" Target="slide27.xml"/><Relationship Id="rId12" Type="http://schemas.openxmlformats.org/officeDocument/2006/relationships/image" Target="../media/image42.jpeg"/><Relationship Id="rId17" Type="http://schemas.openxmlformats.org/officeDocument/2006/relationships/slide" Target="slide28.xml"/><Relationship Id="rId2" Type="http://schemas.openxmlformats.org/officeDocument/2006/relationships/slide" Target="slide2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30.xml"/><Relationship Id="rId5" Type="http://schemas.openxmlformats.org/officeDocument/2006/relationships/slide" Target="slide25.xml"/><Relationship Id="rId15" Type="http://schemas.openxmlformats.org/officeDocument/2006/relationships/slide" Target="slide26.xml"/><Relationship Id="rId10" Type="http://schemas.openxmlformats.org/officeDocument/2006/relationships/image" Target="../media/image41.png"/><Relationship Id="rId19" Type="http://schemas.openxmlformats.org/officeDocument/2006/relationships/slide" Target="slide33.xml"/><Relationship Id="rId4" Type="http://schemas.openxmlformats.org/officeDocument/2006/relationships/slide" Target="slide35.xml"/><Relationship Id="rId9" Type="http://schemas.openxmlformats.org/officeDocument/2006/relationships/slide" Target="slide31.xml"/><Relationship Id="rId14" Type="http://schemas.openxmlformats.org/officeDocument/2006/relationships/image" Target="../media/image43.png"/><Relationship Id="rId2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../&#1087;&#1088;&#1086;&#1075;&#1088;&#1072;&#1084;&#1084;&#1099;%20&#1076;&#1083;&#1103;%20&#1076;&#1086;&#1082;&#1083;&#1072;&#1076;&#1072;/&#1052;&#1086;&#1079;&#1072;&#1080;&#1082;&#1072;.ppsx" TargetMode="External"/><Relationship Id="rId3" Type="http://schemas.openxmlformats.org/officeDocument/2006/relationships/slide" Target="slide13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slide" Target="slide27.xml"/><Relationship Id="rId2" Type="http://schemas.openxmlformats.org/officeDocument/2006/relationships/slide" Target="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44.png"/><Relationship Id="rId5" Type="http://schemas.openxmlformats.org/officeDocument/2006/relationships/slide" Target="slide25.xml"/><Relationship Id="rId15" Type="http://schemas.openxmlformats.org/officeDocument/2006/relationships/hyperlink" Target="../&#1087;&#1088;&#1086;&#1075;&#1088;&#1072;&#1084;&#1084;&#1099;%20&#1076;&#1083;&#1103;%20&#1076;&#1086;&#1082;&#1083;&#1072;&#1076;&#1072;/&#1054;&#1090;&#1083;&#1080;&#1095;&#1085;&#1080;&#1082;.lnk" TargetMode="External"/><Relationship Id="rId10" Type="http://schemas.openxmlformats.org/officeDocument/2006/relationships/image" Target="../media/image43.png"/><Relationship Id="rId4" Type="http://schemas.openxmlformats.org/officeDocument/2006/relationships/slide" Target="slide35.xml"/><Relationship Id="rId9" Type="http://schemas.openxmlformats.org/officeDocument/2006/relationships/image" Target="../media/image42.jpeg"/><Relationship Id="rId1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../&#1087;&#1088;&#1086;&#1075;&#1088;&#1072;&#1084;&#1084;&#1099;%20&#1076;&#1083;&#1103;%20&#1076;&#1086;&#1082;&#1083;&#1072;&#1076;&#1072;/&#1052;&#1086;&#1079;&#1072;&#1080;&#1082;&#1072;.ppsx" TargetMode="External"/><Relationship Id="rId3" Type="http://schemas.openxmlformats.org/officeDocument/2006/relationships/slide" Target="slide13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slide" Target="slide28.xml"/><Relationship Id="rId2" Type="http://schemas.openxmlformats.org/officeDocument/2006/relationships/slide" Target="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44.png"/><Relationship Id="rId5" Type="http://schemas.openxmlformats.org/officeDocument/2006/relationships/slide" Target="slide25.xml"/><Relationship Id="rId15" Type="http://schemas.openxmlformats.org/officeDocument/2006/relationships/hyperlink" Target="../&#1087;&#1088;&#1086;&#1075;&#1088;&#1072;&#1084;&#1084;&#1099;%20&#1076;&#1083;&#1103;%20&#1076;&#1086;&#1082;&#1083;&#1072;&#1076;&#1072;/&#1054;&#1090;&#1083;&#1080;&#1095;&#1085;&#1080;&#1082;.lnk" TargetMode="External"/><Relationship Id="rId10" Type="http://schemas.openxmlformats.org/officeDocument/2006/relationships/image" Target="../media/image43.png"/><Relationship Id="rId4" Type="http://schemas.openxmlformats.org/officeDocument/2006/relationships/slide" Target="slide35.xml"/><Relationship Id="rId9" Type="http://schemas.openxmlformats.org/officeDocument/2006/relationships/image" Target="../media/image42.jpeg"/><Relationship Id="rId1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../&#1087;&#1088;&#1086;&#1075;&#1088;&#1072;&#1084;&#1084;&#1099;%20&#1076;&#1083;&#1103;%20&#1076;&#1086;&#1082;&#1083;&#1072;&#1076;&#1072;/&#1052;&#1086;&#1079;&#1072;&#1080;&#1082;&#1072;.ppsx" TargetMode="External"/><Relationship Id="rId18" Type="http://schemas.openxmlformats.org/officeDocument/2006/relationships/hyperlink" Target="../&#1087;&#1088;&#1086;&#1075;&#1088;&#1072;&#1084;&#1084;&#1099;%20&#1076;&#1083;&#1103;%20&#1076;&#1086;&#1082;&#1083;&#1072;&#1076;&#1072;/&#1044;&#1078;&#1080;&#1085;/Trening.exe" TargetMode="External"/><Relationship Id="rId3" Type="http://schemas.openxmlformats.org/officeDocument/2006/relationships/slide" Target="slide13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slide" Target="slide29.xml"/><Relationship Id="rId2" Type="http://schemas.openxmlformats.org/officeDocument/2006/relationships/slide" Target="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44.png"/><Relationship Id="rId5" Type="http://schemas.openxmlformats.org/officeDocument/2006/relationships/slide" Target="slide25.xml"/><Relationship Id="rId15" Type="http://schemas.openxmlformats.org/officeDocument/2006/relationships/hyperlink" Target="../&#1087;&#1088;&#1086;&#1075;&#1088;&#1072;&#1084;&#1084;&#1099;%20&#1076;&#1083;&#1103;%20&#1076;&#1086;&#1082;&#1083;&#1072;&#1076;&#1072;/&#1054;&#1090;&#1083;&#1080;&#1095;&#1085;&#1080;&#1082;.lnk" TargetMode="External"/><Relationship Id="rId10" Type="http://schemas.openxmlformats.org/officeDocument/2006/relationships/image" Target="../media/image43.png"/><Relationship Id="rId4" Type="http://schemas.openxmlformats.org/officeDocument/2006/relationships/slide" Target="slide35.xml"/><Relationship Id="rId9" Type="http://schemas.openxmlformats.org/officeDocument/2006/relationships/image" Target="../media/image42.jpeg"/><Relationship Id="rId1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../&#1087;&#1088;&#1086;&#1075;&#1088;&#1072;&#1084;&#1084;&#1099;%20&#1076;&#1083;&#1103;%20&#1076;&#1086;&#1082;&#1083;&#1072;&#1076;&#1072;/&#1052;&#1086;&#1079;&#1072;&#1080;&#1082;&#1072;.ppsx" TargetMode="External"/><Relationship Id="rId18" Type="http://schemas.openxmlformats.org/officeDocument/2006/relationships/hyperlink" Target="../&#1087;&#1088;&#1086;&#1075;&#1088;&#1072;&#1084;&#1084;&#1099;%20&#1076;&#1083;&#1103;%20&#1076;&#1086;&#1082;&#1083;&#1072;&#1076;&#1072;/files/files.exe" TargetMode="External"/><Relationship Id="rId3" Type="http://schemas.openxmlformats.org/officeDocument/2006/relationships/slide" Target="slide13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slide" Target="slide30.xml"/><Relationship Id="rId2" Type="http://schemas.openxmlformats.org/officeDocument/2006/relationships/slide" Target="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44.png"/><Relationship Id="rId5" Type="http://schemas.openxmlformats.org/officeDocument/2006/relationships/slide" Target="slide25.xml"/><Relationship Id="rId15" Type="http://schemas.openxmlformats.org/officeDocument/2006/relationships/hyperlink" Target="../&#1087;&#1088;&#1086;&#1075;&#1088;&#1072;&#1084;&#1084;&#1099;%20&#1076;&#1083;&#1103;%20&#1076;&#1086;&#1082;&#1083;&#1072;&#1076;&#1072;/&#1054;&#1090;&#1083;&#1080;&#1095;&#1085;&#1080;&#1082;.lnk" TargetMode="External"/><Relationship Id="rId10" Type="http://schemas.openxmlformats.org/officeDocument/2006/relationships/image" Target="../media/image43.png"/><Relationship Id="rId4" Type="http://schemas.openxmlformats.org/officeDocument/2006/relationships/slide" Target="slide35.xml"/><Relationship Id="rId9" Type="http://schemas.openxmlformats.org/officeDocument/2006/relationships/image" Target="../media/image42.jpeg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slide" Target="slide13.xml"/><Relationship Id="rId7" Type="http://schemas.openxmlformats.org/officeDocument/2006/relationships/image" Target="../media/image2.jpeg"/><Relationship Id="rId12" Type="http://schemas.openxmlformats.org/officeDocument/2006/relationships/slide" Target="slide7.xml"/><Relationship Id="rId2" Type="http://schemas.openxmlformats.org/officeDocument/2006/relationships/slide" Target="slide2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6.xml"/><Relationship Id="rId5" Type="http://schemas.openxmlformats.org/officeDocument/2006/relationships/slide" Target="slide25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slide" Target="slide35.xml"/><Relationship Id="rId9" Type="http://schemas.openxmlformats.org/officeDocument/2006/relationships/slide" Target="slide4.xml"/><Relationship Id="rId1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../&#1087;&#1088;&#1086;&#1075;&#1088;&#1072;&#1084;&#1084;&#1099;%20&#1076;&#1083;&#1103;%20&#1076;&#1086;&#1082;&#1083;&#1072;&#1076;&#1072;/&#1052;&#1086;&#1079;&#1072;&#1080;&#1082;&#1072;.ppsx" TargetMode="External"/><Relationship Id="rId18" Type="http://schemas.openxmlformats.org/officeDocument/2006/relationships/hyperlink" Target="../&#1087;&#1088;&#1086;&#1075;&#1088;&#1072;&#1084;&#1084;&#1099;%20&#1076;&#1083;&#1103;%20&#1076;&#1086;&#1082;&#1083;&#1072;&#1076;&#1072;/PhysicsTest%20v1.0/Project1.exe" TargetMode="External"/><Relationship Id="rId3" Type="http://schemas.openxmlformats.org/officeDocument/2006/relationships/slide" Target="slide13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slide" Target="slide31.xml"/><Relationship Id="rId2" Type="http://schemas.openxmlformats.org/officeDocument/2006/relationships/slide" Target="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44.png"/><Relationship Id="rId5" Type="http://schemas.openxmlformats.org/officeDocument/2006/relationships/slide" Target="slide25.xml"/><Relationship Id="rId15" Type="http://schemas.openxmlformats.org/officeDocument/2006/relationships/hyperlink" Target="../&#1087;&#1088;&#1086;&#1075;&#1088;&#1072;&#1084;&#1084;&#1099;%20&#1076;&#1083;&#1103;%20&#1076;&#1086;&#1082;&#1083;&#1072;&#1076;&#1072;/&#1054;&#1090;&#1083;&#1080;&#1095;&#1085;&#1080;&#1082;.lnk" TargetMode="External"/><Relationship Id="rId10" Type="http://schemas.openxmlformats.org/officeDocument/2006/relationships/image" Target="../media/image43.png"/><Relationship Id="rId4" Type="http://schemas.openxmlformats.org/officeDocument/2006/relationships/slide" Target="slide35.xml"/><Relationship Id="rId9" Type="http://schemas.openxmlformats.org/officeDocument/2006/relationships/image" Target="../media/image42.jpeg"/><Relationship Id="rId1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../&#1087;&#1088;&#1086;&#1075;&#1088;&#1072;&#1084;&#1084;&#1099;%20&#1076;&#1083;&#1103;%20&#1076;&#1086;&#1082;&#1083;&#1072;&#1076;&#1072;/&#1052;&#1086;&#1079;&#1072;&#1080;&#1082;&#1072;.ppsx" TargetMode="External"/><Relationship Id="rId3" Type="http://schemas.openxmlformats.org/officeDocument/2006/relationships/slide" Target="slide13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slide" Target="slide32.xml"/><Relationship Id="rId2" Type="http://schemas.openxmlformats.org/officeDocument/2006/relationships/slide" Target="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44.png"/><Relationship Id="rId5" Type="http://schemas.openxmlformats.org/officeDocument/2006/relationships/slide" Target="slide25.xml"/><Relationship Id="rId15" Type="http://schemas.openxmlformats.org/officeDocument/2006/relationships/hyperlink" Target="../&#1087;&#1088;&#1086;&#1075;&#1088;&#1072;&#1084;&#1084;&#1099;%20&#1076;&#1083;&#1103;%20&#1076;&#1086;&#1082;&#1083;&#1072;&#1076;&#1072;/&#1054;&#1090;&#1083;&#1080;&#1095;&#1085;&#1080;&#1082;.lnk" TargetMode="External"/><Relationship Id="rId10" Type="http://schemas.openxmlformats.org/officeDocument/2006/relationships/image" Target="../media/image43.png"/><Relationship Id="rId4" Type="http://schemas.openxmlformats.org/officeDocument/2006/relationships/slide" Target="slide35.xml"/><Relationship Id="rId9" Type="http://schemas.openxmlformats.org/officeDocument/2006/relationships/image" Target="../media/image42.jpeg"/><Relationship Id="rId1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../&#1087;&#1088;&#1086;&#1075;&#1088;&#1072;&#1084;&#1084;&#1099;%20&#1076;&#1083;&#1103;%20&#1076;&#1086;&#1082;&#1083;&#1072;&#1076;&#1072;/&#1052;&#1086;&#1079;&#1072;&#1080;&#1082;&#1072;.ppsx" TargetMode="External"/><Relationship Id="rId3" Type="http://schemas.openxmlformats.org/officeDocument/2006/relationships/slide" Target="slide13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slide" Target="slide33.xml"/><Relationship Id="rId2" Type="http://schemas.openxmlformats.org/officeDocument/2006/relationships/slide" Target="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44.png"/><Relationship Id="rId5" Type="http://schemas.openxmlformats.org/officeDocument/2006/relationships/slide" Target="slide25.xml"/><Relationship Id="rId15" Type="http://schemas.openxmlformats.org/officeDocument/2006/relationships/hyperlink" Target="../&#1087;&#1088;&#1086;&#1075;&#1088;&#1072;&#1084;&#1084;&#1099;%20&#1076;&#1083;&#1103;%20&#1076;&#1086;&#1082;&#1083;&#1072;&#1076;&#1072;/&#1054;&#1090;&#1083;&#1080;&#1095;&#1085;&#1080;&#1082;.lnk" TargetMode="External"/><Relationship Id="rId10" Type="http://schemas.openxmlformats.org/officeDocument/2006/relationships/image" Target="../media/image43.png"/><Relationship Id="rId4" Type="http://schemas.openxmlformats.org/officeDocument/2006/relationships/slide" Target="slide35.xml"/><Relationship Id="rId9" Type="http://schemas.openxmlformats.org/officeDocument/2006/relationships/image" Target="../media/image42.jpeg"/><Relationship Id="rId1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../&#1087;&#1088;&#1086;&#1075;&#1088;&#1072;&#1084;&#1084;&#1099;%20&#1076;&#1083;&#1103;%20&#1076;&#1086;&#1082;&#1083;&#1072;&#1076;&#1072;/&#1052;&#1086;&#1079;&#1072;&#1080;&#1082;&#1072;.ppsx" TargetMode="External"/><Relationship Id="rId3" Type="http://schemas.openxmlformats.org/officeDocument/2006/relationships/slide" Target="slide13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slide" Target="slide26.xml"/><Relationship Id="rId2" Type="http://schemas.openxmlformats.org/officeDocument/2006/relationships/slide" Target="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44.png"/><Relationship Id="rId5" Type="http://schemas.openxmlformats.org/officeDocument/2006/relationships/slide" Target="slide25.xml"/><Relationship Id="rId15" Type="http://schemas.openxmlformats.org/officeDocument/2006/relationships/hyperlink" Target="../&#1087;&#1088;&#1086;&#1075;&#1088;&#1072;&#1084;&#1084;&#1099;%20&#1076;&#1083;&#1103;%20&#1076;&#1086;&#1082;&#1083;&#1072;&#1076;&#1072;/&#1054;&#1090;&#1083;&#1080;&#1095;&#1085;&#1080;&#1082;.lnk" TargetMode="External"/><Relationship Id="rId10" Type="http://schemas.openxmlformats.org/officeDocument/2006/relationships/image" Target="../media/image43.png"/><Relationship Id="rId4" Type="http://schemas.openxmlformats.org/officeDocument/2006/relationships/slide" Target="slide35.xml"/><Relationship Id="rId9" Type="http://schemas.openxmlformats.org/officeDocument/2006/relationships/image" Target="../media/image42.jpeg"/><Relationship Id="rId1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5.xml"/><Relationship Id="rId2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55;&#1045;&#1044;%20&#1063;&#1058;&#1045;&#1053;&#1048;&#1071;\8.33.wmv" TargetMode="Externa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55;&#1045;&#1044;%20&#1063;&#1058;&#1045;&#1053;&#1048;&#1071;\7.1.avi" TargetMode="External"/><Relationship Id="rId6" Type="http://schemas.openxmlformats.org/officeDocument/2006/relationships/slide" Target="slide35.xml"/><Relationship Id="rId5" Type="http://schemas.openxmlformats.org/officeDocument/2006/relationships/slide" Target="slide13.xml"/><Relationship Id="rId10" Type="http://schemas.openxmlformats.org/officeDocument/2006/relationships/image" Target="../media/image49.png"/><Relationship Id="rId4" Type="http://schemas.openxmlformats.org/officeDocument/2006/relationships/slide" Target="slide2.xml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13.xml"/><Relationship Id="rId7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25.xml"/><Relationship Id="rId10" Type="http://schemas.openxmlformats.org/officeDocument/2006/relationships/image" Target="../media/image51.png"/><Relationship Id="rId4" Type="http://schemas.openxmlformats.org/officeDocument/2006/relationships/slide" Target="slide35.xml"/><Relationship Id="rId9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13.xml"/><Relationship Id="rId7" Type="http://schemas.openxmlformats.org/officeDocument/2006/relationships/image" Target="../media/image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25.xml"/><Relationship Id="rId4" Type="http://schemas.openxmlformats.org/officeDocument/2006/relationships/slide" Target="slide35.xml"/><Relationship Id="rId9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13.xml"/><Relationship Id="rId7" Type="http://schemas.openxmlformats.org/officeDocument/2006/relationships/image" Target="../media/image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25.xml"/><Relationship Id="rId4" Type="http://schemas.openxmlformats.org/officeDocument/2006/relationships/slide" Target="slide35.xml"/><Relationship Id="rId9" Type="http://schemas.openxmlformats.org/officeDocument/2006/relationships/slide" Target="slide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slide" Target="slide13.xml"/><Relationship Id="rId7" Type="http://schemas.openxmlformats.org/officeDocument/2006/relationships/image" Target="../media/image3.jpeg"/><Relationship Id="rId12" Type="http://schemas.openxmlformats.org/officeDocument/2006/relationships/slide" Target="slide7.xml"/><Relationship Id="rId2" Type="http://schemas.openxmlformats.org/officeDocument/2006/relationships/slide" Target="slide2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6.xml"/><Relationship Id="rId5" Type="http://schemas.openxmlformats.org/officeDocument/2006/relationships/slide" Target="slide25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slide" Target="slide35.xml"/><Relationship Id="rId9" Type="http://schemas.openxmlformats.org/officeDocument/2006/relationships/slide" Target="slide4.xml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slide" Target="slide13.xml"/><Relationship Id="rId7" Type="http://schemas.openxmlformats.org/officeDocument/2006/relationships/image" Target="../media/image4.jpeg"/><Relationship Id="rId12" Type="http://schemas.openxmlformats.org/officeDocument/2006/relationships/slide" Target="slide7.xml"/><Relationship Id="rId17" Type="http://schemas.openxmlformats.org/officeDocument/2006/relationships/image" Target="../media/image5.jpeg"/><Relationship Id="rId2" Type="http://schemas.openxmlformats.org/officeDocument/2006/relationships/slide" Target="slide2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6.xml"/><Relationship Id="rId5" Type="http://schemas.openxmlformats.org/officeDocument/2006/relationships/slide" Target="slide25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slide" Target="slide35.xml"/><Relationship Id="rId9" Type="http://schemas.openxmlformats.org/officeDocument/2006/relationships/slide" Target="slide4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slide" Target="slide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5" Type="http://schemas.openxmlformats.org/officeDocument/2006/relationships/slide" Target="slide25.xml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35.xml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slide" Target="slide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5" Type="http://schemas.openxmlformats.org/officeDocument/2006/relationships/slide" Target="slide25.xml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35.xml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image" Target="../media/image10.jpeg"/><Relationship Id="rId3" Type="http://schemas.openxmlformats.org/officeDocument/2006/relationships/slide" Target="slide13.xml"/><Relationship Id="rId21" Type="http://schemas.openxmlformats.org/officeDocument/2006/relationships/image" Target="../media/image13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9.jpeg"/><Relationship Id="rId2" Type="http://schemas.openxmlformats.org/officeDocument/2006/relationships/slide" Target="slide2.xml"/><Relationship Id="rId16" Type="http://schemas.openxmlformats.org/officeDocument/2006/relationships/image" Target="../media/image8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5" Type="http://schemas.openxmlformats.org/officeDocument/2006/relationships/slide" Target="slide25.xml"/><Relationship Id="rId15" Type="http://schemas.openxmlformats.org/officeDocument/2006/relationships/slide" Target="slide12.xml"/><Relationship Id="rId23" Type="http://schemas.openxmlformats.org/officeDocument/2006/relationships/slide" Target="slide9.xml"/><Relationship Id="rId10" Type="http://schemas.openxmlformats.org/officeDocument/2006/relationships/slide" Target="slide6.xml"/><Relationship Id="rId19" Type="http://schemas.openxmlformats.org/officeDocument/2006/relationships/image" Target="../media/image11.png"/><Relationship Id="rId4" Type="http://schemas.openxmlformats.org/officeDocument/2006/relationships/slide" Target="slide35.xml"/><Relationship Id="rId9" Type="http://schemas.openxmlformats.org/officeDocument/2006/relationships/slide" Target="slide5.xml"/><Relationship Id="rId14" Type="http://schemas.openxmlformats.org/officeDocument/2006/relationships/slide" Target="slide11.xml"/><Relationship Id="rId2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4.png"/><Relationship Id="rId3" Type="http://schemas.openxmlformats.org/officeDocument/2006/relationships/slide" Target="slide13.xm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17.jpeg"/><Relationship Id="rId5" Type="http://schemas.openxmlformats.org/officeDocument/2006/relationships/slide" Target="slide25.xml"/><Relationship Id="rId10" Type="http://schemas.openxmlformats.org/officeDocument/2006/relationships/image" Target="../media/image11.png"/><Relationship Id="rId4" Type="http://schemas.openxmlformats.org/officeDocument/2006/relationships/slide" Target="slide35.xml"/><Relationship Id="rId9" Type="http://schemas.openxmlformats.org/officeDocument/2006/relationships/image" Target="../media/image10.jpeg"/><Relationship Id="rId1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73243" y="2285992"/>
            <a:ext cx="781707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Информационных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Технологий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современных Технических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средств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процессе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обучения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Documents and Settings\Администратор\Рабочий стол\ПЕД ЧТЕНИЯ\1685_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957754"/>
            <a:ext cx="1785950" cy="1652003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29058" y="642918"/>
            <a:ext cx="4957770" cy="23002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10%  из того, что мы ЧИТАЕМ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20%  из того, что мы СЛЫШИМ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30%  из того, что мы ВИДИМ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 из того, что мы ВИДИМ и СЛЫШИМ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  из того, что ОБСУЖДАЕМ с другими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  из того, что мы ИСПЫТЫВАЕМ лично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 из того, что мы ПРЕПОДАЕМ кому-то еще .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Уильям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Глассер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диапроекторы</a:t>
            </a:r>
          </a:p>
          <a:p>
            <a:r>
              <a:rPr lang="ru-RU" sz="2800" dirty="0" smtClean="0"/>
              <a:t>графопроекторы</a:t>
            </a:r>
          </a:p>
          <a:p>
            <a:r>
              <a:rPr lang="ru-RU" sz="2800" dirty="0" smtClean="0"/>
              <a:t>слайдпроекторы</a:t>
            </a:r>
          </a:p>
          <a:p>
            <a:r>
              <a:rPr lang="ru-RU" sz="2800" dirty="0" smtClean="0"/>
              <a:t>музыкальные центры</a:t>
            </a:r>
          </a:p>
          <a:p>
            <a:r>
              <a:rPr lang="ru-RU" sz="2800" dirty="0" smtClean="0"/>
              <a:t>проекторы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err="1" smtClean="0"/>
              <a:t>видеостена</a:t>
            </a:r>
            <a:endParaRPr lang="ru-RU" sz="2800" dirty="0" smtClean="0"/>
          </a:p>
          <a:p>
            <a:r>
              <a:rPr lang="ru-RU" sz="2800" dirty="0" smtClean="0"/>
              <a:t>видеомагнитофоны</a:t>
            </a:r>
          </a:p>
          <a:p>
            <a:r>
              <a:rPr lang="ru-RU" sz="2800" dirty="0" smtClean="0"/>
              <a:t>ПЭВМ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928670"/>
            <a:ext cx="4572032" cy="528641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413356" y="1691628"/>
            <a:ext cx="2500330" cy="38005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420976" y="2102158"/>
            <a:ext cx="2650826" cy="39814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428596" y="2535548"/>
            <a:ext cx="2643206" cy="393386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428596" y="2974654"/>
            <a:ext cx="3286148" cy="38290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428596" y="3406140"/>
            <a:ext cx="171451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428596" y="3857628"/>
            <a:ext cx="328614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428596" y="4286256"/>
            <a:ext cx="185738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428596" y="4695834"/>
            <a:ext cx="314327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428596" y="5111762"/>
            <a:ext cx="100013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3074" name="Рисунок 50" descr="http://www.alfa-media.ru/uploads/images/catalog/M-PDP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71934" y="1500174"/>
            <a:ext cx="4357718" cy="4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диапроекторы</a:t>
            </a:r>
          </a:p>
          <a:p>
            <a:r>
              <a:rPr lang="ru-RU" sz="2800" dirty="0" smtClean="0"/>
              <a:t>графопроекторы</a:t>
            </a:r>
          </a:p>
          <a:p>
            <a:r>
              <a:rPr lang="ru-RU" sz="2800" dirty="0" smtClean="0"/>
              <a:t>слайдпроекторы</a:t>
            </a:r>
          </a:p>
          <a:p>
            <a:r>
              <a:rPr lang="ru-RU" sz="2800" dirty="0" smtClean="0"/>
              <a:t>музыкальные центры</a:t>
            </a:r>
          </a:p>
          <a:p>
            <a:r>
              <a:rPr lang="ru-RU" sz="2800" dirty="0" smtClean="0"/>
              <a:t>проекторы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err="1" smtClean="0"/>
              <a:t>видеостена</a:t>
            </a:r>
            <a:endParaRPr lang="ru-RU" sz="2800" dirty="0" smtClean="0"/>
          </a:p>
          <a:p>
            <a:r>
              <a:rPr lang="ru-RU" sz="2800" dirty="0" smtClean="0"/>
              <a:t>видеомагнитофоны</a:t>
            </a:r>
          </a:p>
          <a:p>
            <a:r>
              <a:rPr lang="ru-RU" sz="2800" dirty="0" smtClean="0"/>
              <a:t>ПЭВМ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928670"/>
            <a:ext cx="4572032" cy="528641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D:\Мои документы\08.11.02\Видеомагнитоф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425689"/>
            <a:ext cx="4357718" cy="17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413356" y="1691628"/>
            <a:ext cx="2500330" cy="38005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420976" y="2102158"/>
            <a:ext cx="2650826" cy="39814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428596" y="2535548"/>
            <a:ext cx="2643206" cy="393386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428596" y="2974654"/>
            <a:ext cx="3286148" cy="38290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428596" y="3406140"/>
            <a:ext cx="171451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428596" y="3857628"/>
            <a:ext cx="328614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428596" y="4286256"/>
            <a:ext cx="185738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428596" y="4695834"/>
            <a:ext cx="314327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428596" y="5111762"/>
            <a:ext cx="100013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диапроекторы</a:t>
            </a:r>
          </a:p>
          <a:p>
            <a:r>
              <a:rPr lang="ru-RU" sz="2800" dirty="0" smtClean="0"/>
              <a:t>графопроекторы</a:t>
            </a:r>
          </a:p>
          <a:p>
            <a:r>
              <a:rPr lang="ru-RU" sz="2800" dirty="0" smtClean="0"/>
              <a:t>слайдпроекторы</a:t>
            </a:r>
          </a:p>
          <a:p>
            <a:r>
              <a:rPr lang="ru-RU" sz="2800" dirty="0" smtClean="0"/>
              <a:t>музыкальные центры</a:t>
            </a:r>
          </a:p>
          <a:p>
            <a:r>
              <a:rPr lang="ru-RU" sz="2800" dirty="0" smtClean="0"/>
              <a:t>проекторы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err="1" smtClean="0"/>
              <a:t>видеостена</a:t>
            </a:r>
            <a:endParaRPr lang="ru-RU" sz="2800" dirty="0" smtClean="0"/>
          </a:p>
          <a:p>
            <a:r>
              <a:rPr lang="ru-RU" sz="2800" dirty="0" smtClean="0"/>
              <a:t>видеомагнитофоны</a:t>
            </a:r>
          </a:p>
          <a:p>
            <a:r>
              <a:rPr lang="ru-RU" sz="2800" dirty="0" smtClean="0"/>
              <a:t>ПЭВМ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928670"/>
            <a:ext cx="4572032" cy="528641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 descr="D:\Мои документы\08.11.02\comppi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000240"/>
            <a:ext cx="43777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1714488"/>
            <a:ext cx="2500330" cy="42862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413356" y="1691628"/>
            <a:ext cx="2500330" cy="38005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420976" y="2102158"/>
            <a:ext cx="2650826" cy="39814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428596" y="2535548"/>
            <a:ext cx="2643206" cy="393386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1" action="ppaction://hlinksldjump"/>
          </p:cNvPr>
          <p:cNvSpPr/>
          <p:nvPr/>
        </p:nvSpPr>
        <p:spPr>
          <a:xfrm>
            <a:off x="428596" y="2974654"/>
            <a:ext cx="3286148" cy="38290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2" action="ppaction://hlinksldjump"/>
          </p:cNvPr>
          <p:cNvSpPr/>
          <p:nvPr/>
        </p:nvSpPr>
        <p:spPr>
          <a:xfrm>
            <a:off x="428596" y="3406140"/>
            <a:ext cx="171451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3" action="ppaction://hlinksldjump"/>
          </p:cNvPr>
          <p:cNvSpPr/>
          <p:nvPr/>
        </p:nvSpPr>
        <p:spPr>
          <a:xfrm>
            <a:off x="428596" y="3857628"/>
            <a:ext cx="328614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4" action="ppaction://hlinksldjump"/>
          </p:cNvPr>
          <p:cNvSpPr/>
          <p:nvPr/>
        </p:nvSpPr>
        <p:spPr>
          <a:xfrm>
            <a:off x="428596" y="4286256"/>
            <a:ext cx="185738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15" action="ppaction://hlinksldjump"/>
          </p:cNvPr>
          <p:cNvSpPr/>
          <p:nvPr/>
        </p:nvSpPr>
        <p:spPr>
          <a:xfrm>
            <a:off x="428596" y="4695834"/>
            <a:ext cx="314327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16" action="ppaction://hlinksldjump"/>
          </p:cNvPr>
          <p:cNvSpPr/>
          <p:nvPr/>
        </p:nvSpPr>
        <p:spPr>
          <a:xfrm>
            <a:off x="428596" y="5111762"/>
            <a:ext cx="100013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642918"/>
            <a:ext cx="8154712" cy="562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Блок-схема: узел суммирования 21">
            <a:hlinkClick r:id="rId3" action="ppaction://hlinksldjump"/>
          </p:cNvPr>
          <p:cNvSpPr/>
          <p:nvPr/>
        </p:nvSpPr>
        <p:spPr>
          <a:xfrm>
            <a:off x="8358214" y="500042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1142976" y="928670"/>
            <a:ext cx="6549975" cy="50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Блок-схема: узел суммирования 21">
            <a:hlinkClick r:id="rId3" action="ppaction://hlinksldjump"/>
          </p:cNvPr>
          <p:cNvSpPr/>
          <p:nvPr/>
        </p:nvSpPr>
        <p:spPr>
          <a:xfrm>
            <a:off x="7500958" y="857232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541621" y="642918"/>
            <a:ext cx="7928662" cy="562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Блок-схема: узел суммирования 21">
            <a:hlinkClick r:id="rId3" action="ppaction://hlinksldjump"/>
          </p:cNvPr>
          <p:cNvSpPr/>
          <p:nvPr/>
        </p:nvSpPr>
        <p:spPr>
          <a:xfrm>
            <a:off x="8286776" y="500042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428596" y="835562"/>
            <a:ext cx="8154712" cy="524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Блок-схема: узел суммирования 21">
            <a:hlinkClick r:id="rId3" action="ppaction://hlinksldjump"/>
          </p:cNvPr>
          <p:cNvSpPr/>
          <p:nvPr/>
        </p:nvSpPr>
        <p:spPr>
          <a:xfrm>
            <a:off x="8358214" y="714356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7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8662" y="1357298"/>
            <a:ext cx="6605222" cy="478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Блок-схема: узел суммирования 21">
            <a:hlinkClick r:id="rId3" action="ppaction://hlinksldjump"/>
          </p:cNvPr>
          <p:cNvSpPr/>
          <p:nvPr/>
        </p:nvSpPr>
        <p:spPr>
          <a:xfrm>
            <a:off x="7358082" y="1214422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2012942" y="642918"/>
            <a:ext cx="4986019" cy="562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Блок-схема: узел суммирования 21">
            <a:hlinkClick r:id="rId3" action="ppaction://hlinksldjump"/>
          </p:cNvPr>
          <p:cNvSpPr/>
          <p:nvPr/>
        </p:nvSpPr>
        <p:spPr>
          <a:xfrm>
            <a:off x="6786578" y="571480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диапроекторы</a:t>
            </a:r>
          </a:p>
          <a:p>
            <a:r>
              <a:rPr lang="ru-RU" sz="2800" dirty="0" smtClean="0"/>
              <a:t>графопроекторы</a:t>
            </a:r>
          </a:p>
          <a:p>
            <a:r>
              <a:rPr lang="ru-RU" sz="2800" dirty="0" smtClean="0"/>
              <a:t>слайдпроекторы</a:t>
            </a:r>
          </a:p>
          <a:p>
            <a:r>
              <a:rPr lang="ru-RU" sz="2800" dirty="0" smtClean="0"/>
              <a:t>музыкальные центры</a:t>
            </a:r>
          </a:p>
          <a:p>
            <a:r>
              <a:rPr lang="ru-RU" sz="2800" dirty="0" smtClean="0"/>
              <a:t>проекторы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err="1" smtClean="0"/>
              <a:t>видеостена</a:t>
            </a:r>
            <a:endParaRPr lang="ru-RU" sz="2800" dirty="0" smtClean="0"/>
          </a:p>
          <a:p>
            <a:r>
              <a:rPr lang="ru-RU" sz="2800" dirty="0" smtClean="0"/>
              <a:t>видеомагнитофоны</a:t>
            </a:r>
          </a:p>
          <a:p>
            <a:r>
              <a:rPr lang="ru-RU" sz="2800" dirty="0" smtClean="0"/>
              <a:t>ПЭВМ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928670"/>
            <a:ext cx="4572032" cy="528641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428596" y="1714488"/>
            <a:ext cx="2500330" cy="38005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420976" y="2102158"/>
            <a:ext cx="2650826" cy="39814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428596" y="2535548"/>
            <a:ext cx="2643206" cy="393386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428596" y="2974654"/>
            <a:ext cx="3286148" cy="38290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428596" y="3406140"/>
            <a:ext cx="171451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428596" y="3857628"/>
            <a:ext cx="328614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428596" y="4286256"/>
            <a:ext cx="185738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428596" y="4695834"/>
            <a:ext cx="314327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428596" y="5111762"/>
            <a:ext cx="100013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542324" y="642918"/>
            <a:ext cx="7927256" cy="562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Блок-схема: узел суммирования 21">
            <a:hlinkClick r:id="rId3" action="ppaction://hlinksldjump"/>
          </p:cNvPr>
          <p:cNvSpPr/>
          <p:nvPr/>
        </p:nvSpPr>
        <p:spPr>
          <a:xfrm>
            <a:off x="8215338" y="571480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6" descr="C:\DOCUME~1\9335~1\LOCALS~1\Temp\Rar$DR04.265\IK Puppet 1.0\ReadME.now from BestFREE.ru\IKPuppet.gif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2175" y="928670"/>
            <a:ext cx="8237863" cy="5000660"/>
          </a:xfrm>
          <a:prstGeom prst="rect">
            <a:avLst/>
          </a:prstGeom>
          <a:noFill/>
        </p:spPr>
      </p:pic>
      <p:sp>
        <p:nvSpPr>
          <p:cNvPr id="23" name="Блок-схема: узел суммирования 22">
            <a:hlinkClick r:id="rId3" action="ppaction://hlinksldjump"/>
          </p:cNvPr>
          <p:cNvSpPr/>
          <p:nvPr/>
        </p:nvSpPr>
        <p:spPr>
          <a:xfrm>
            <a:off x="8143900" y="785794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6980" y="928670"/>
            <a:ext cx="797584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Блок-схема: узел суммирования 22">
            <a:hlinkClick r:id="rId3" action="ppaction://hlinksldjump"/>
          </p:cNvPr>
          <p:cNvSpPr/>
          <p:nvPr/>
        </p:nvSpPr>
        <p:spPr>
          <a:xfrm>
            <a:off x="8286776" y="857232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633749" y="642918"/>
            <a:ext cx="7744406" cy="562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Блок-схема: узел суммирования 21">
            <a:hlinkClick r:id="rId3" action="ppaction://hlinksldjump"/>
          </p:cNvPr>
          <p:cNvSpPr/>
          <p:nvPr/>
        </p:nvSpPr>
        <p:spPr>
          <a:xfrm>
            <a:off x="8143900" y="571480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28578"/>
            <a:ext cx="1656000" cy="914406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357694"/>
            <a:ext cx="2760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42918"/>
            <a:ext cx="2404091" cy="1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21648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00306"/>
            <a:ext cx="2571768" cy="18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357430"/>
            <a:ext cx="1863064" cy="11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~1\9335~1\LOCALS~1\Temp\Rar$DR04.265\IK Puppet 1.0\ReadME.now from BestFREE.ru\IKPuppe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3571876"/>
            <a:ext cx="2694325" cy="163554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357430"/>
            <a:ext cx="1676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785794"/>
            <a:ext cx="1808545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785794"/>
            <a:ext cx="19228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4500570"/>
            <a:ext cx="2733660" cy="19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6248" y="2428868"/>
            <a:ext cx="1643074" cy="18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626317" y="642918"/>
            <a:ext cx="7759269" cy="562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Блок-схема: узел суммирования 21">
            <a:hlinkClick r:id="rId3" action="ppaction://hlinksldjump"/>
          </p:cNvPr>
          <p:cNvSpPr/>
          <p:nvPr/>
        </p:nvSpPr>
        <p:spPr>
          <a:xfrm>
            <a:off x="8143900" y="571480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2857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643182"/>
            <a:ext cx="2322606" cy="16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928670"/>
            <a:ext cx="24780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2714620"/>
            <a:ext cx="1690099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7554" y="857232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472" y="785794"/>
            <a:ext cx="2286016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00100" y="4643446"/>
            <a:ext cx="2571768" cy="17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6" name="Рисунок 15" descr="Рисунок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215074" y="4857760"/>
            <a:ext cx="2160572" cy="156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86512" y="2857496"/>
            <a:ext cx="1714512" cy="18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2857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643182"/>
            <a:ext cx="2322606" cy="16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928670"/>
            <a:ext cx="24780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714620"/>
            <a:ext cx="1690099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857232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785794"/>
            <a:ext cx="2286016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4643446"/>
            <a:ext cx="2571768" cy="17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6" name="Рисунок 15" descr="Рисунок1.png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4857760"/>
            <a:ext cx="2160572" cy="156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512" y="2857496"/>
            <a:ext cx="1714512" cy="18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785794"/>
            <a:ext cx="7562904" cy="562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Блок-схема: узел суммирования 18">
            <a:hlinkClick r:id="rId5" action="ppaction://hlinksldjump"/>
          </p:cNvPr>
          <p:cNvSpPr/>
          <p:nvPr/>
        </p:nvSpPr>
        <p:spPr>
          <a:xfrm>
            <a:off x="8072462" y="714356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6715140" y="714356"/>
            <a:ext cx="1285884" cy="21431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5140" y="714356"/>
            <a:ext cx="1285884" cy="214314"/>
          </a:xfrm>
          <a:prstGeom prst="round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2857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643182"/>
            <a:ext cx="2322606" cy="16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928670"/>
            <a:ext cx="24780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714620"/>
            <a:ext cx="1690099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857232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785794"/>
            <a:ext cx="2286016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4643446"/>
            <a:ext cx="2571768" cy="17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6" name="Рисунок 15" descr="Рисунок1.png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4857760"/>
            <a:ext cx="2160572" cy="156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512" y="2857496"/>
            <a:ext cx="1714512" cy="18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857231"/>
            <a:ext cx="7786742" cy="561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Блок-схема: узел суммирования 18">
            <a:hlinkClick r:id="rId5" action="ppaction://hlinksldjump"/>
          </p:cNvPr>
          <p:cNvSpPr/>
          <p:nvPr/>
        </p:nvSpPr>
        <p:spPr>
          <a:xfrm>
            <a:off x="8215338" y="785794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2857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643182"/>
            <a:ext cx="2322606" cy="16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928670"/>
            <a:ext cx="24780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714620"/>
            <a:ext cx="1690099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857232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785794"/>
            <a:ext cx="2286016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4643446"/>
            <a:ext cx="2571768" cy="17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6" name="Рисунок 15" descr="Рисунок1.png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4857760"/>
            <a:ext cx="2160572" cy="156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512" y="2857496"/>
            <a:ext cx="1714512" cy="18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857231"/>
            <a:ext cx="7858180" cy="53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Блок-схема: узел суммирования 18">
            <a:hlinkClick r:id="rId5" action="ppaction://hlinksldjump"/>
          </p:cNvPr>
          <p:cNvSpPr/>
          <p:nvPr/>
        </p:nvSpPr>
        <p:spPr>
          <a:xfrm>
            <a:off x="8143900" y="785794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6786578" y="785794"/>
            <a:ext cx="1285884" cy="21431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</a:t>
            </a:r>
            <a:endParaRPr lang="ru-RU" dirty="0"/>
          </a:p>
        </p:txBody>
      </p:sp>
      <p:sp>
        <p:nvSpPr>
          <p:cNvPr id="21" name="Скругленный прямоугольник 20">
            <a:hlinkClick r:id="rId18" action="ppaction://hlinkfile"/>
          </p:cNvPr>
          <p:cNvSpPr/>
          <p:nvPr/>
        </p:nvSpPr>
        <p:spPr>
          <a:xfrm>
            <a:off x="6786578" y="785794"/>
            <a:ext cx="1285884" cy="214314"/>
          </a:xfrm>
          <a:prstGeom prst="round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2857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643182"/>
            <a:ext cx="2322606" cy="16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928670"/>
            <a:ext cx="24780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714620"/>
            <a:ext cx="1690099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857232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785794"/>
            <a:ext cx="2286016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4643446"/>
            <a:ext cx="2571768" cy="17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6" name="Рисунок 15" descr="Рисунок1.png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4857760"/>
            <a:ext cx="2160572" cy="156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512" y="2857496"/>
            <a:ext cx="1714512" cy="18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1000108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Блок-схема: узел суммирования 18">
            <a:hlinkClick r:id="rId5" action="ppaction://hlinksldjump"/>
          </p:cNvPr>
          <p:cNvSpPr/>
          <p:nvPr/>
        </p:nvSpPr>
        <p:spPr>
          <a:xfrm>
            <a:off x="7929586" y="928670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6572264" y="928670"/>
            <a:ext cx="1285884" cy="21431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</a:t>
            </a:r>
            <a:endParaRPr lang="ru-RU" dirty="0"/>
          </a:p>
        </p:txBody>
      </p:sp>
      <p:sp>
        <p:nvSpPr>
          <p:cNvPr id="21" name="Скругленный прямоугольник 20">
            <a:hlinkClick r:id="rId18" action="ppaction://hlinkfile"/>
          </p:cNvPr>
          <p:cNvSpPr/>
          <p:nvPr/>
        </p:nvSpPr>
        <p:spPr>
          <a:xfrm>
            <a:off x="6572264" y="928670"/>
            <a:ext cx="1285884" cy="214314"/>
          </a:xfrm>
          <a:prstGeom prst="round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диапроекторы</a:t>
            </a:r>
          </a:p>
          <a:p>
            <a:r>
              <a:rPr lang="ru-RU" sz="2800" dirty="0" smtClean="0"/>
              <a:t>графопроекторы</a:t>
            </a:r>
          </a:p>
          <a:p>
            <a:r>
              <a:rPr lang="ru-RU" sz="2800" dirty="0" smtClean="0"/>
              <a:t>слайдпроекторы</a:t>
            </a:r>
          </a:p>
          <a:p>
            <a:r>
              <a:rPr lang="ru-RU" sz="2800" dirty="0" smtClean="0"/>
              <a:t>музыкальные центры</a:t>
            </a:r>
          </a:p>
          <a:p>
            <a:r>
              <a:rPr lang="ru-RU" sz="2800" dirty="0" smtClean="0"/>
              <a:t>проекторы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err="1" smtClean="0"/>
              <a:t>видеостена</a:t>
            </a:r>
            <a:endParaRPr lang="ru-RU" sz="2800" dirty="0" smtClean="0"/>
          </a:p>
          <a:p>
            <a:r>
              <a:rPr lang="ru-RU" sz="2800" dirty="0" smtClean="0"/>
              <a:t>видеомагнитофоны</a:t>
            </a:r>
          </a:p>
          <a:p>
            <a:r>
              <a:rPr lang="ru-RU" sz="2800" dirty="0" smtClean="0"/>
              <a:t>ПЭВМ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928670"/>
            <a:ext cx="4572032" cy="528641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D:\Мои документы\08.11.02\dia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2285992"/>
            <a:ext cx="39624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413356" y="1691628"/>
            <a:ext cx="2500330" cy="38005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420976" y="2102158"/>
            <a:ext cx="2650826" cy="39814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428596" y="2535548"/>
            <a:ext cx="2643206" cy="393386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428596" y="2974654"/>
            <a:ext cx="3286148" cy="38290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428596" y="3406140"/>
            <a:ext cx="171451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428596" y="3857628"/>
            <a:ext cx="328614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428596" y="4286256"/>
            <a:ext cx="185738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428596" y="4695834"/>
            <a:ext cx="314327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428596" y="5111762"/>
            <a:ext cx="100013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2857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643182"/>
            <a:ext cx="2322606" cy="16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928670"/>
            <a:ext cx="24780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714620"/>
            <a:ext cx="1690099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857232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785794"/>
            <a:ext cx="2286016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4643446"/>
            <a:ext cx="2571768" cy="17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6" name="Рисунок 15" descr="Рисунок1.png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4857760"/>
            <a:ext cx="2160572" cy="156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512" y="2857496"/>
            <a:ext cx="1714512" cy="18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785794"/>
            <a:ext cx="3429024" cy="54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Блок-схема: узел суммирования 18">
            <a:hlinkClick r:id="rId5" action="ppaction://hlinksldjump"/>
          </p:cNvPr>
          <p:cNvSpPr/>
          <p:nvPr/>
        </p:nvSpPr>
        <p:spPr>
          <a:xfrm>
            <a:off x="5715008" y="714356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4357686" y="714356"/>
            <a:ext cx="1285884" cy="21431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</a:t>
            </a:r>
            <a:endParaRPr lang="ru-RU" dirty="0"/>
          </a:p>
        </p:txBody>
      </p:sp>
      <p:sp>
        <p:nvSpPr>
          <p:cNvPr id="21" name="Скругленный прямоугольник 20">
            <a:hlinkClick r:id="rId18" action="ppaction://hlinkfile"/>
          </p:cNvPr>
          <p:cNvSpPr/>
          <p:nvPr/>
        </p:nvSpPr>
        <p:spPr>
          <a:xfrm>
            <a:off x="4357686" y="714356"/>
            <a:ext cx="1285884" cy="214314"/>
          </a:xfrm>
          <a:prstGeom prst="round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2857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643182"/>
            <a:ext cx="2322606" cy="16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928670"/>
            <a:ext cx="24780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714620"/>
            <a:ext cx="1690099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857232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785794"/>
            <a:ext cx="2286016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4643446"/>
            <a:ext cx="2571768" cy="17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6" name="Рисунок 15" descr="Рисунок1.png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4857760"/>
            <a:ext cx="2160572" cy="156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512" y="2857496"/>
            <a:ext cx="1714512" cy="18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857232"/>
            <a:ext cx="7273937" cy="52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Блок-схема: узел суммирования 18">
            <a:hlinkClick r:id="rId5" action="ppaction://hlinksldjump"/>
          </p:cNvPr>
          <p:cNvSpPr/>
          <p:nvPr/>
        </p:nvSpPr>
        <p:spPr>
          <a:xfrm>
            <a:off x="7786710" y="785794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6429388" y="785794"/>
            <a:ext cx="1285884" cy="21431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388" y="785794"/>
            <a:ext cx="1285884" cy="214314"/>
          </a:xfrm>
          <a:prstGeom prst="round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2857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643182"/>
            <a:ext cx="2322606" cy="16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928670"/>
            <a:ext cx="24780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714620"/>
            <a:ext cx="1690099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857232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785794"/>
            <a:ext cx="2286016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4643446"/>
            <a:ext cx="2571768" cy="17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6" name="Рисунок 15" descr="Рисунок1.png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4857760"/>
            <a:ext cx="2160572" cy="156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512" y="2857496"/>
            <a:ext cx="1714512" cy="18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71670" y="714356"/>
            <a:ext cx="521575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Блок-схема: узел суммирования 18">
            <a:hlinkClick r:id="rId5" action="ppaction://hlinksldjump"/>
          </p:cNvPr>
          <p:cNvSpPr/>
          <p:nvPr/>
        </p:nvSpPr>
        <p:spPr>
          <a:xfrm>
            <a:off x="7072330" y="642918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5715008" y="661968"/>
            <a:ext cx="1285884" cy="21431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</a:t>
            </a:r>
            <a:endParaRPr lang="ru-RU" dirty="0"/>
          </a:p>
        </p:txBody>
      </p:sp>
      <p:sp>
        <p:nvSpPr>
          <p:cNvPr id="21" name="Скругленный прямоугольник 20">
            <a:hlinkClick r:id="rId15" action="ppaction://hlinkfile"/>
          </p:cNvPr>
          <p:cNvSpPr/>
          <p:nvPr/>
        </p:nvSpPr>
        <p:spPr>
          <a:xfrm>
            <a:off x="5715008" y="661968"/>
            <a:ext cx="1285884" cy="214314"/>
          </a:xfrm>
          <a:prstGeom prst="round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2857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643182"/>
            <a:ext cx="2322606" cy="16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928670"/>
            <a:ext cx="24780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714620"/>
            <a:ext cx="1690099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857232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785794"/>
            <a:ext cx="2286016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4643446"/>
            <a:ext cx="2571768" cy="17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6" name="Рисунок 15" descr="Рисунок1.png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4857760"/>
            <a:ext cx="2160572" cy="156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512" y="2857496"/>
            <a:ext cx="1714512" cy="18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Рисунок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1538" y="1071546"/>
            <a:ext cx="728457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Блок-схема: узел суммирования 18">
            <a:hlinkClick r:id="rId5" action="ppaction://hlinksldjump"/>
          </p:cNvPr>
          <p:cNvSpPr/>
          <p:nvPr/>
        </p:nvSpPr>
        <p:spPr>
          <a:xfrm>
            <a:off x="8215338" y="928670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6858016" y="928670"/>
            <a:ext cx="1285884" cy="21431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</a:t>
            </a:r>
            <a:endParaRPr lang="ru-RU" dirty="0"/>
          </a:p>
        </p:txBody>
      </p:sp>
      <p:sp>
        <p:nvSpPr>
          <p:cNvPr id="21" name="Скругленный прямоугольник 20">
            <a:hlinkClick r:id="rId13" action="ppaction://hlinkpres?slideindex=1&amp;slidetitle="/>
          </p:cNvPr>
          <p:cNvSpPr/>
          <p:nvPr/>
        </p:nvSpPr>
        <p:spPr>
          <a:xfrm>
            <a:off x="6858016" y="928670"/>
            <a:ext cx="1285884" cy="214314"/>
          </a:xfrm>
          <a:prstGeom prst="round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5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6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5436995" y="22857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.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71472" y="1071546"/>
            <a:ext cx="3857652" cy="2893239"/>
          </a:xfrm>
          <a:prstGeom prst="rect">
            <a:avLst/>
          </a:prstGeom>
        </p:spPr>
      </p:pic>
      <p:pic>
        <p:nvPicPr>
          <p:cNvPr id="9" name="8.33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857752" y="1071546"/>
            <a:ext cx="3810025" cy="2857520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842" y="147614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>
            <a:off x="1061965" y="1000108"/>
            <a:ext cx="7715304" cy="428628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1. Интенсификация урока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3000364" y="1714488"/>
            <a:ext cx="5776905" cy="428627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FF66FF">
                  <a:gamma/>
                  <a:shade val="46275"/>
                  <a:invGamma/>
                </a:srgbClr>
              </a:gs>
              <a:gs pos="5000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2. Повышение интереса и мотивации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3502017" y="2285992"/>
            <a:ext cx="5275252" cy="500066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CC00CC">
                  <a:gamma/>
                  <a:shade val="46275"/>
                  <a:invGamma/>
                </a:srgbClr>
              </a:gs>
              <a:gs pos="50000">
                <a:srgbClr val="CC00CC"/>
              </a:gs>
              <a:gs pos="100000">
                <a:srgbClr val="CC00CC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3. Индивидуализация обучения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 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>
            <a:off x="2859075" y="5214950"/>
            <a:ext cx="5918194" cy="428628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4. Эффективность подачи материала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1785919" y="5929330"/>
            <a:ext cx="699135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5. Неограниченные ресурсы</a:t>
            </a: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5122" name="Рисунок 66" descr="http://festival.1september.ru/articles/510761/img1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306" y="2874342"/>
            <a:ext cx="3429024" cy="23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69" descr="http://player.myshared.ru/163364/data/images/img17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2884792"/>
            <a:ext cx="391375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842" y="147614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>
            <a:off x="1061965" y="1000108"/>
            <a:ext cx="7715304" cy="428628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1. Интенсификация урока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3000364" y="1714488"/>
            <a:ext cx="5776905" cy="428627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FF66FF">
                  <a:gamma/>
                  <a:shade val="46275"/>
                  <a:invGamma/>
                </a:srgbClr>
              </a:gs>
              <a:gs pos="5000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2. Повышение интереса и мотивации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3502017" y="2285992"/>
            <a:ext cx="5275252" cy="500066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CC00CC">
                  <a:gamma/>
                  <a:shade val="46275"/>
                  <a:invGamma/>
                </a:srgbClr>
              </a:gs>
              <a:gs pos="50000">
                <a:srgbClr val="CC00CC"/>
              </a:gs>
              <a:gs pos="100000">
                <a:srgbClr val="CC00CC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3. Индивидуализация обучения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 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>
            <a:off x="2859075" y="5214950"/>
            <a:ext cx="5918194" cy="428628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4. Эффективность подачи материала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1785919" y="5929330"/>
            <a:ext cx="699135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5. Неограниченные ресурсы</a:t>
            </a: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5122" name="Рисунок 66" descr="http://festival.1september.ru/articles/510761/img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306" y="2851455"/>
            <a:ext cx="3462942" cy="233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69" descr="http://player.myshared.ru/163364/data/images/img1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884792"/>
            <a:ext cx="391375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66" descr="http://festival.1september.ru/articles/510761/img1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752456"/>
            <a:ext cx="846958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Блок-схема: узел суммирования 21">
            <a:hlinkClick r:id="rId4" action="ppaction://hlinksldjump"/>
          </p:cNvPr>
          <p:cNvSpPr/>
          <p:nvPr/>
        </p:nvSpPr>
        <p:spPr>
          <a:xfrm>
            <a:off x="8572528" y="642918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8572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842" y="147614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>
            <a:off x="1061965" y="1000108"/>
            <a:ext cx="7715304" cy="428628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1. Интенсификация урока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3000364" y="1714488"/>
            <a:ext cx="5776905" cy="428627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FF66FF">
                  <a:gamma/>
                  <a:shade val="46275"/>
                  <a:invGamma/>
                </a:srgbClr>
              </a:gs>
              <a:gs pos="5000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2. Повышение интереса и мотивации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3502017" y="2285992"/>
            <a:ext cx="5275252" cy="500066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CC00CC">
                  <a:gamma/>
                  <a:shade val="46275"/>
                  <a:invGamma/>
                </a:srgbClr>
              </a:gs>
              <a:gs pos="50000">
                <a:srgbClr val="CC00CC"/>
              </a:gs>
              <a:gs pos="100000">
                <a:srgbClr val="CC00CC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3. Индивидуализация обучения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 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>
            <a:off x="2859075" y="5214950"/>
            <a:ext cx="5918194" cy="428628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4. Эффективность подачи материала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1785919" y="5929330"/>
            <a:ext cx="699135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5. Неограниченные ресурсы</a:t>
            </a: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5122" name="Рисунок 66" descr="http://festival.1september.ru/articles/510761/img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306" y="2874342"/>
            <a:ext cx="3429024" cy="23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69" descr="http://player.myshared.ru/163364/data/images/img1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884792"/>
            <a:ext cx="391375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69" descr="http://player.myshared.ru/163364/data/images/img17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958" y="1223944"/>
            <a:ext cx="856133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Блок-схема: узел суммирования 21">
            <a:hlinkClick r:id="rId5" action="ppaction://hlinksldjump"/>
          </p:cNvPr>
          <p:cNvSpPr/>
          <p:nvPr/>
        </p:nvSpPr>
        <p:spPr>
          <a:xfrm>
            <a:off x="8501090" y="1214422"/>
            <a:ext cx="285752" cy="285752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диапроекторы</a:t>
            </a:r>
          </a:p>
          <a:p>
            <a:r>
              <a:rPr lang="ru-RU" sz="2800" dirty="0" smtClean="0"/>
              <a:t>графопроекторы</a:t>
            </a:r>
          </a:p>
          <a:p>
            <a:r>
              <a:rPr lang="ru-RU" sz="2800" dirty="0" smtClean="0"/>
              <a:t>слайдпроекторы</a:t>
            </a:r>
          </a:p>
          <a:p>
            <a:r>
              <a:rPr lang="ru-RU" sz="2800" dirty="0" smtClean="0"/>
              <a:t>музыкальные центры</a:t>
            </a:r>
          </a:p>
          <a:p>
            <a:r>
              <a:rPr lang="ru-RU" sz="2800" dirty="0" smtClean="0"/>
              <a:t>проекторы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err="1" smtClean="0"/>
              <a:t>видеостена</a:t>
            </a:r>
            <a:endParaRPr lang="ru-RU" sz="2800" dirty="0" smtClean="0"/>
          </a:p>
          <a:p>
            <a:r>
              <a:rPr lang="ru-RU" sz="2800" dirty="0" smtClean="0"/>
              <a:t>видеомагнитофоны</a:t>
            </a:r>
          </a:p>
          <a:p>
            <a:r>
              <a:rPr lang="ru-RU" sz="2800" dirty="0" smtClean="0"/>
              <a:t>ПЭВМ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928670"/>
            <a:ext cx="4572032" cy="528641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D:\Мои документы\08.11.02\grafo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1071546"/>
            <a:ext cx="3714776" cy="494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413356" y="1691628"/>
            <a:ext cx="2500330" cy="38005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420976" y="2102158"/>
            <a:ext cx="2650826" cy="39814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428596" y="2535548"/>
            <a:ext cx="2643206" cy="393386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428596" y="2974654"/>
            <a:ext cx="3286148" cy="38290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428596" y="3406140"/>
            <a:ext cx="171451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428596" y="3857628"/>
            <a:ext cx="328614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428596" y="4286256"/>
            <a:ext cx="185738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428596" y="4695834"/>
            <a:ext cx="314327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428596" y="5111762"/>
            <a:ext cx="100013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диапроекторы</a:t>
            </a:r>
          </a:p>
          <a:p>
            <a:r>
              <a:rPr lang="ru-RU" sz="2800" dirty="0" smtClean="0"/>
              <a:t>графопроекторы</a:t>
            </a:r>
          </a:p>
          <a:p>
            <a:r>
              <a:rPr lang="ru-RU" sz="2800" dirty="0" smtClean="0"/>
              <a:t>слайдпроекторы</a:t>
            </a:r>
          </a:p>
          <a:p>
            <a:r>
              <a:rPr lang="ru-RU" sz="2800" dirty="0" smtClean="0"/>
              <a:t>музыкальные центры</a:t>
            </a:r>
          </a:p>
          <a:p>
            <a:r>
              <a:rPr lang="ru-RU" sz="2800" dirty="0" smtClean="0"/>
              <a:t>проекторы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err="1" smtClean="0"/>
              <a:t>видеостена</a:t>
            </a:r>
            <a:endParaRPr lang="ru-RU" sz="2800" dirty="0" smtClean="0"/>
          </a:p>
          <a:p>
            <a:r>
              <a:rPr lang="ru-RU" sz="2800" dirty="0" smtClean="0"/>
              <a:t>видеомагнитофоны</a:t>
            </a:r>
          </a:p>
          <a:p>
            <a:r>
              <a:rPr lang="ru-RU" sz="2800" dirty="0" smtClean="0"/>
              <a:t>ПЭВМ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928670"/>
            <a:ext cx="4572032" cy="528641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D:\Мои документы\08.11.02\Слайд-проектор.jpg"/>
          <p:cNvPicPr>
            <a:picLocks noChangeAspect="1" noChangeArrowheads="1"/>
          </p:cNvPicPr>
          <p:nvPr/>
        </p:nvPicPr>
        <p:blipFill>
          <a:blip r:embed="rId7" cstate="print"/>
          <a:srcRect t="20000" b="22857"/>
          <a:stretch>
            <a:fillRect/>
          </a:stretch>
        </p:blipFill>
        <p:spPr bwMode="auto">
          <a:xfrm>
            <a:off x="4196950" y="1428736"/>
            <a:ext cx="3875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413356" y="1691628"/>
            <a:ext cx="2500330" cy="38005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420976" y="2102158"/>
            <a:ext cx="2650826" cy="39814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428596" y="2535548"/>
            <a:ext cx="2643206" cy="393386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428596" y="2974654"/>
            <a:ext cx="3286148" cy="38290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428596" y="3406140"/>
            <a:ext cx="171451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428596" y="3857628"/>
            <a:ext cx="328614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428596" y="4286256"/>
            <a:ext cx="185738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428596" y="4695834"/>
            <a:ext cx="314327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428596" y="5111762"/>
            <a:ext cx="100013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2050" name="Рисунок 44" descr="http://www.pricehouse.ru/images/957/img_75_313_400.jpg"/>
          <p:cNvPicPr>
            <a:picLocks noChangeAspect="1" noChangeArrowheads="1"/>
          </p:cNvPicPr>
          <p:nvPr/>
        </p:nvPicPr>
        <p:blipFill>
          <a:blip r:embed="rId17" cstate="print"/>
          <a:srcRect t="14852" b="13861"/>
          <a:stretch>
            <a:fillRect/>
          </a:stretch>
        </p:blipFill>
        <p:spPr bwMode="auto">
          <a:xfrm>
            <a:off x="4500562" y="3643314"/>
            <a:ext cx="350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диапроекторы</a:t>
            </a:r>
          </a:p>
          <a:p>
            <a:r>
              <a:rPr lang="ru-RU" sz="2800" dirty="0" smtClean="0"/>
              <a:t>графопроекторы</a:t>
            </a:r>
          </a:p>
          <a:p>
            <a:r>
              <a:rPr lang="ru-RU" sz="2800" dirty="0" smtClean="0"/>
              <a:t>слайдпроекторы</a:t>
            </a:r>
          </a:p>
          <a:p>
            <a:r>
              <a:rPr lang="ru-RU" sz="2800" dirty="0" smtClean="0"/>
              <a:t>музыкальные центры</a:t>
            </a:r>
          </a:p>
          <a:p>
            <a:r>
              <a:rPr lang="ru-RU" sz="2800" dirty="0" smtClean="0"/>
              <a:t>проекторы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err="1" smtClean="0"/>
              <a:t>видеостена</a:t>
            </a:r>
            <a:endParaRPr lang="ru-RU" sz="2800" dirty="0" smtClean="0"/>
          </a:p>
          <a:p>
            <a:r>
              <a:rPr lang="ru-RU" sz="2800" dirty="0" smtClean="0"/>
              <a:t>видеомагнитофоны</a:t>
            </a:r>
          </a:p>
          <a:p>
            <a:r>
              <a:rPr lang="ru-RU" sz="2800" dirty="0" smtClean="0"/>
              <a:t>ПЭВМ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928670"/>
            <a:ext cx="4572032" cy="528641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413356" y="1691628"/>
            <a:ext cx="2500330" cy="38005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420976" y="2102158"/>
            <a:ext cx="2650826" cy="39814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428596" y="2535548"/>
            <a:ext cx="2643206" cy="393386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428596" y="2974654"/>
            <a:ext cx="3286148" cy="38290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428596" y="3406140"/>
            <a:ext cx="171451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428596" y="3857628"/>
            <a:ext cx="328614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428596" y="4286256"/>
            <a:ext cx="185738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428596" y="4695834"/>
            <a:ext cx="314327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428596" y="5111762"/>
            <a:ext cx="100013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4098" name="Рисунок 63" descr="http://tst-shop.ru/upload/iblock/83c/46fca3010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71934" y="2143117"/>
            <a:ext cx="4405310" cy="25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диапроекторы</a:t>
            </a:r>
          </a:p>
          <a:p>
            <a:r>
              <a:rPr lang="ru-RU" sz="2800" dirty="0" smtClean="0"/>
              <a:t>графопроекторы</a:t>
            </a:r>
          </a:p>
          <a:p>
            <a:r>
              <a:rPr lang="ru-RU" sz="2800" dirty="0" smtClean="0"/>
              <a:t>слайдпроекторы</a:t>
            </a:r>
          </a:p>
          <a:p>
            <a:r>
              <a:rPr lang="ru-RU" sz="2800" dirty="0" smtClean="0"/>
              <a:t>музыкальные центры</a:t>
            </a:r>
          </a:p>
          <a:p>
            <a:r>
              <a:rPr lang="ru-RU" sz="2800" dirty="0" smtClean="0"/>
              <a:t>проекторы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err="1" smtClean="0"/>
              <a:t>видеостена</a:t>
            </a:r>
            <a:endParaRPr lang="ru-RU" sz="2800" dirty="0" smtClean="0"/>
          </a:p>
          <a:p>
            <a:r>
              <a:rPr lang="ru-RU" sz="2800" dirty="0" smtClean="0"/>
              <a:t>видеомагнитофоны</a:t>
            </a:r>
          </a:p>
          <a:p>
            <a:r>
              <a:rPr lang="ru-RU" sz="2800" dirty="0" smtClean="0"/>
              <a:t>ПЭВМ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928670"/>
            <a:ext cx="4572032" cy="528641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413356" y="1691628"/>
            <a:ext cx="2500330" cy="38005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420976" y="2102158"/>
            <a:ext cx="2650826" cy="39814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428596" y="2535548"/>
            <a:ext cx="2643206" cy="393386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428596" y="2974654"/>
            <a:ext cx="3286148" cy="38290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428596" y="3406140"/>
            <a:ext cx="171451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428596" y="3857628"/>
            <a:ext cx="328614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428596" y="4286256"/>
            <a:ext cx="185738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428596" y="4695834"/>
            <a:ext cx="314327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428596" y="5111762"/>
            <a:ext cx="100013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1026" name="Рисунок 41" descr="http://cpanelserver4.biz/images/stories/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31363" y="2357430"/>
            <a:ext cx="4493790" cy="235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диапроекторы</a:t>
            </a:r>
          </a:p>
          <a:p>
            <a:r>
              <a:rPr lang="ru-RU" sz="2800" dirty="0" smtClean="0"/>
              <a:t>графопроекторы</a:t>
            </a:r>
          </a:p>
          <a:p>
            <a:r>
              <a:rPr lang="ru-RU" sz="2800" dirty="0" smtClean="0"/>
              <a:t>слайдпроекторы</a:t>
            </a:r>
          </a:p>
          <a:p>
            <a:r>
              <a:rPr lang="ru-RU" sz="2800" dirty="0" smtClean="0"/>
              <a:t>музыкальные центры</a:t>
            </a:r>
          </a:p>
          <a:p>
            <a:r>
              <a:rPr lang="ru-RU" sz="2800" dirty="0" smtClean="0"/>
              <a:t>проекторы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err="1" smtClean="0"/>
              <a:t>видеостена</a:t>
            </a:r>
            <a:endParaRPr lang="ru-RU" sz="2800" dirty="0" smtClean="0"/>
          </a:p>
          <a:p>
            <a:r>
              <a:rPr lang="ru-RU" sz="2800" dirty="0" smtClean="0"/>
              <a:t>видеомагнитофоны</a:t>
            </a:r>
          </a:p>
          <a:p>
            <a:r>
              <a:rPr lang="ru-RU" sz="2800" dirty="0" smtClean="0"/>
              <a:t>ПЭВМ</a:t>
            </a: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928670"/>
            <a:ext cx="4572032" cy="528641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413356" y="1691628"/>
            <a:ext cx="2500330" cy="38005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420976" y="2102158"/>
            <a:ext cx="2650826" cy="39814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428596" y="2535548"/>
            <a:ext cx="2643206" cy="393386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428596" y="2974654"/>
            <a:ext cx="3286148" cy="382908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428596" y="3406140"/>
            <a:ext cx="171451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428596" y="3857628"/>
            <a:ext cx="328614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428596" y="4286256"/>
            <a:ext cx="1857388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428596" y="4695834"/>
            <a:ext cx="314327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428596" y="5111762"/>
            <a:ext cx="1000132" cy="357190"/>
          </a:xfrm>
          <a:prstGeom prst="rect">
            <a:avLst/>
          </a:prstGeom>
          <a:solidFill>
            <a:srgbClr val="95B3D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143372" y="2071678"/>
            <a:ext cx="4214810" cy="2786082"/>
            <a:chOff x="0" y="-186523"/>
            <a:chExt cx="9144000" cy="7274397"/>
          </a:xfrm>
        </p:grpSpPr>
        <p:pic>
          <p:nvPicPr>
            <p:cNvPr id="22" name="Picture 2" descr="Изображение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83600" y="2754313"/>
              <a:ext cx="660400" cy="4103687"/>
            </a:xfrm>
            <a:prstGeom prst="rect">
              <a:avLst/>
            </a:prstGeom>
            <a:noFill/>
          </p:spPr>
        </p:pic>
        <p:pic>
          <p:nvPicPr>
            <p:cNvPr id="23" name="Picture 3" descr="Изображение 01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16463" y="1412875"/>
              <a:ext cx="1358900" cy="1585913"/>
            </a:xfrm>
            <a:prstGeom prst="rect">
              <a:avLst/>
            </a:prstGeom>
            <a:noFill/>
          </p:spPr>
        </p:pic>
        <p:pic>
          <p:nvPicPr>
            <p:cNvPr id="24" name="Picture 4" descr="Изображение 00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331913" y="3500438"/>
              <a:ext cx="808037" cy="3357562"/>
            </a:xfrm>
            <a:prstGeom prst="rect">
              <a:avLst/>
            </a:prstGeom>
            <a:noFill/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067175" y="5229225"/>
              <a:ext cx="2089150" cy="1484313"/>
            </a:xfrm>
            <a:prstGeom prst="rect">
              <a:avLst/>
            </a:prstGeom>
            <a:noFill/>
          </p:spPr>
        </p:pic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6084888" y="5013325"/>
              <a:ext cx="2303462" cy="1655763"/>
            </a:xfrm>
            <a:prstGeom prst="wedgeRoundRectCallout">
              <a:avLst>
                <a:gd name="adj1" fmla="val 55583"/>
                <a:gd name="adj2" fmla="val -67833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400">
                  <a:latin typeface="KZ Times New Roman" pitchFamily="18" charset="0"/>
                </a:rPr>
                <a:t>Электронная ручка Activpen функционирующая без проводова и без батарейки. Электронная ручка пишет точно так же, как и обычная ручка. В то же время ручка выполняет функцию компьютерной мыши.</a:t>
              </a:r>
              <a:r>
                <a:rPr lang="ru-RU" sz="400">
                  <a:latin typeface="Arial" charset="0"/>
                </a:rPr>
                <a:t> </a:t>
              </a: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5940425" y="2781300"/>
              <a:ext cx="2305050" cy="2016125"/>
            </a:xfrm>
            <a:prstGeom prst="wedgeRoundRectCallout">
              <a:avLst>
                <a:gd name="adj1" fmla="val -75069"/>
                <a:gd name="adj2" fmla="val 1653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400">
                  <a:latin typeface="KZ Times New Roman" pitchFamily="18" charset="0"/>
                </a:rPr>
                <a:t>Интерактивная доска ACTIVboard. </a:t>
              </a:r>
            </a:p>
            <a:p>
              <a:pPr algn="ctr"/>
              <a:r>
                <a:rPr lang="kk-KZ" sz="400">
                  <a:latin typeface="KZ Times New Roman" pitchFamily="18" charset="0"/>
                </a:rPr>
                <a:t>Самая быстрая, точная, большая электронная интерактивная доска ACTIVboard с диагональю </a:t>
              </a:r>
              <a:endParaRPr lang="en-US" sz="400">
                <a:latin typeface="KZ Times New Roman" pitchFamily="18" charset="0"/>
              </a:endParaRPr>
            </a:p>
            <a:p>
              <a:pPr algn="ctr"/>
              <a:r>
                <a:rPr lang="kk-KZ" sz="400">
                  <a:latin typeface="KZ Times New Roman" pitchFamily="18" charset="0"/>
                </a:rPr>
                <a:t>2 м, работающая совместно с персональным компьютером и мультимедийным проектором данных</a:t>
              </a:r>
              <a:r>
                <a:rPr lang="kk-KZ" sz="500">
                  <a:latin typeface="KZ Times New Roman" pitchFamily="18" charset="0"/>
                </a:rPr>
                <a:t>.</a:t>
              </a:r>
              <a:endParaRPr lang="ru-RU" sz="500">
                <a:latin typeface="KZ Times New Roman" pitchFamily="18" charset="0"/>
              </a:endParaRPr>
            </a:p>
            <a:p>
              <a:pPr algn="ctr"/>
              <a:endParaRPr lang="ru-RU" sz="500">
                <a:latin typeface="KZ Times New Roman" pitchFamily="18" charset="0"/>
              </a:endParaRP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1835150" y="5084763"/>
              <a:ext cx="2160588" cy="1611312"/>
            </a:xfrm>
            <a:prstGeom prst="wedgeRoundRectCallout">
              <a:avLst>
                <a:gd name="adj1" fmla="val 62782"/>
                <a:gd name="adj2" fmla="val -11574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400" dirty="0">
                  <a:latin typeface="KZ Times New Roman" pitchFamily="18" charset="0"/>
                </a:rPr>
                <a:t>Графическ</a:t>
              </a:r>
              <a:r>
                <a:rPr lang="ru-RU" sz="400" dirty="0" err="1">
                  <a:latin typeface="KZ Times New Roman" pitchFamily="18" charset="0"/>
                </a:rPr>
                <a:t>ий</a:t>
              </a:r>
              <a:r>
                <a:rPr lang="kk-KZ" sz="400" dirty="0">
                  <a:latin typeface="KZ Times New Roman" pitchFamily="18" charset="0"/>
                </a:rPr>
                <a:t> планшет ACTIVtablet. </a:t>
              </a:r>
            </a:p>
            <a:p>
              <a:pPr algn="ctr"/>
              <a:r>
                <a:rPr lang="kk-KZ" sz="400" dirty="0">
                  <a:latin typeface="KZ Times New Roman" pitchFamily="18" charset="0"/>
                </a:rPr>
                <a:t>ACTIVtablet позволяет подготавливать конспект преподавателя  </a:t>
              </a:r>
              <a:r>
                <a:rPr lang="ru-RU" sz="400" dirty="0" err="1">
                  <a:latin typeface="KZ Times New Roman" pitchFamily="18" charset="0"/>
                </a:rPr>
                <a:t>з</a:t>
              </a:r>
              <a:r>
                <a:rPr lang="kk-KZ" sz="400" dirty="0">
                  <a:latin typeface="KZ Times New Roman" pitchFamily="18" charset="0"/>
                </a:rPr>
                <a:t>а любым ПК с характеристиками не менее </a:t>
              </a:r>
              <a:r>
                <a:rPr lang="en-US" sz="400" dirty="0">
                  <a:latin typeface="KZ Times New Roman" pitchFamily="18" charset="0"/>
                </a:rPr>
                <a:t>Pentium</a:t>
              </a:r>
              <a:r>
                <a:rPr lang="ru-RU" sz="400" dirty="0">
                  <a:latin typeface="KZ Times New Roman" pitchFamily="18" charset="0"/>
                </a:rPr>
                <a:t>-</a:t>
              </a:r>
              <a:r>
                <a:rPr lang="en-US" sz="400" dirty="0">
                  <a:latin typeface="KZ Times New Roman" pitchFamily="18" charset="0"/>
                </a:rPr>
                <a:t>III</a:t>
              </a:r>
              <a:r>
                <a:rPr lang="kk-KZ" sz="400" dirty="0">
                  <a:latin typeface="KZ Times New Roman" pitchFamily="18" charset="0"/>
                </a:rPr>
                <a:t>, 128 МБ ОЗУ.</a:t>
              </a:r>
              <a:endParaRPr lang="ru-RU" sz="400" dirty="0">
                <a:latin typeface="KZ Times New Roman" pitchFamily="18" charset="0"/>
              </a:endParaRPr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>
              <a:off x="6300788" y="549275"/>
              <a:ext cx="2519362" cy="2085975"/>
            </a:xfrm>
            <a:prstGeom prst="wedgeRoundRectCallout">
              <a:avLst>
                <a:gd name="adj1" fmla="val -62667"/>
                <a:gd name="adj2" fmla="val 33181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400" dirty="0">
                  <a:latin typeface="KZ Times New Roman" pitchFamily="18" charset="0"/>
                </a:rPr>
                <a:t>Тестирующее устройство </a:t>
              </a:r>
              <a:r>
                <a:rPr lang="kk-KZ" sz="400" dirty="0">
                  <a:latin typeface="KZ Times New Roman" pitchFamily="18" charset="0"/>
                </a:rPr>
                <a:t>ACTIVOTE. </a:t>
              </a:r>
              <a:endParaRPr lang="en-US" sz="400" dirty="0">
                <a:latin typeface="KZ Times New Roman" pitchFamily="18" charset="0"/>
              </a:endParaRPr>
            </a:p>
            <a:p>
              <a:pPr algn="ctr"/>
              <a:r>
                <a:rPr lang="kk-KZ" sz="400" dirty="0">
                  <a:latin typeface="KZ Times New Roman" pitchFamily="18" charset="0"/>
                </a:rPr>
                <a:t>Легкий, удобно размещающийся в руке пульт тестирования  ACTIVOTE с кнопками, для выбора одного из предложенных вариантов ответа, работающий совместно с модулем ПО ACTIVstudio «Мастером создания теста».</a:t>
              </a:r>
              <a:endParaRPr lang="ru-RU" sz="400" dirty="0">
                <a:latin typeface="KZ Times New Roman" pitchFamily="18" charset="0"/>
              </a:endParaRPr>
            </a:p>
            <a:p>
              <a:pPr algn="ctr"/>
              <a:endParaRPr lang="ru-RU" sz="400" dirty="0">
                <a:latin typeface="KZ Times New Roman" pitchFamily="18" charset="0"/>
              </a:endParaRPr>
            </a:p>
          </p:txBody>
        </p:sp>
        <p:pic>
          <p:nvPicPr>
            <p:cNvPr id="30" name="Picture 1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908175" y="2852738"/>
              <a:ext cx="3457575" cy="2144712"/>
            </a:xfrm>
            <a:prstGeom prst="rect">
              <a:avLst/>
            </a:prstGeom>
            <a:noFill/>
          </p:spPr>
        </p:pic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09968" y="-186523"/>
              <a:ext cx="8820151" cy="72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 dirty="0">
                  <a:latin typeface="KZ Times New Roman" pitchFamily="18" charset="0"/>
                </a:rPr>
                <a:t>Устройство</a:t>
              </a:r>
            </a:p>
          </p:txBody>
        </p:sp>
        <p:sp>
          <p:nvSpPr>
            <p:cNvPr id="32" name="AutoShape 12"/>
            <p:cNvSpPr>
              <a:spLocks noChangeArrowheads="1"/>
            </p:cNvSpPr>
            <p:nvPr/>
          </p:nvSpPr>
          <p:spPr bwMode="auto">
            <a:xfrm>
              <a:off x="0" y="3860800"/>
              <a:ext cx="1476375" cy="2808288"/>
            </a:xfrm>
            <a:prstGeom prst="wedgeRoundRectCallout">
              <a:avLst>
                <a:gd name="adj1" fmla="val 59356"/>
                <a:gd name="adj2" fmla="val -4944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400">
                  <a:latin typeface="KZ Times New Roman" pitchFamily="18" charset="0"/>
                </a:rPr>
                <a:t>Интерактивная указка, которая имеет </a:t>
              </a:r>
              <a:r>
                <a:rPr lang="ru-RU" sz="400">
                  <a:latin typeface="KZ Times New Roman" pitchFamily="18" charset="0"/>
                </a:rPr>
                <a:t>длину  53 сантиметра. </a:t>
              </a:r>
              <a:r>
                <a:rPr lang="ru-RU" sz="400"/>
                <a:t> </a:t>
              </a:r>
              <a:r>
                <a:rPr lang="ru-RU" sz="400">
                  <a:latin typeface="KZ Times New Roman" pitchFamily="18" charset="0"/>
                </a:rPr>
                <a:t>позволяет достать все части  доски.   Прокручивается для открытия картинок и накидывания меню сверху. </a:t>
              </a:r>
            </a:p>
            <a:p>
              <a:pPr algn="ctr"/>
              <a:endParaRPr lang="ru-RU" sz="400">
                <a:latin typeface="KZ Times New Roman" pitchFamily="18" charset="0"/>
              </a:endParaRP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8712199" y="6461126"/>
              <a:ext cx="431801" cy="62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latin typeface="Arial" charset="0"/>
                </a:rPr>
                <a:t>3</a:t>
              </a:r>
              <a:endParaRPr lang="ru-RU" sz="800">
                <a:latin typeface="Arial" charset="0"/>
              </a:endParaRPr>
            </a:p>
          </p:txBody>
        </p:sp>
        <p:pic>
          <p:nvPicPr>
            <p:cNvPr id="34" name="Picture 18"/>
            <p:cNvPicPr>
              <a:picLocks noChangeAspect="1" noChangeArrowheads="1"/>
            </p:cNvPicPr>
            <p:nvPr/>
          </p:nvPicPr>
          <p:blipFill>
            <a:blip r:embed="rId21" cstate="print"/>
            <a:srcRect l="6293" r="9059" b="1346"/>
            <a:stretch>
              <a:fillRect/>
            </a:stretch>
          </p:blipFill>
          <p:spPr bwMode="auto">
            <a:xfrm>
              <a:off x="0" y="1844675"/>
              <a:ext cx="18351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utoShape 14"/>
            <p:cNvSpPr>
              <a:spLocks noChangeArrowheads="1"/>
            </p:cNvSpPr>
            <p:nvPr/>
          </p:nvSpPr>
          <p:spPr bwMode="auto">
            <a:xfrm>
              <a:off x="179388" y="692150"/>
              <a:ext cx="1439862" cy="936625"/>
            </a:xfrm>
            <a:prstGeom prst="wedgeRoundRectCallout">
              <a:avLst>
                <a:gd name="adj1" fmla="val 18028"/>
                <a:gd name="adj2" fmla="val 97625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400">
                  <a:latin typeface="KZ Times New Roman" pitchFamily="18" charset="0"/>
                </a:rPr>
                <a:t>Интерактивная панель Activpanel.</a:t>
              </a:r>
              <a:endParaRPr lang="ru-RU" sz="700">
                <a:latin typeface="Arial" charset="0"/>
              </a:endParaRPr>
            </a:p>
          </p:txBody>
        </p:sp>
        <p:pic>
          <p:nvPicPr>
            <p:cNvPr id="36" name="Picture 19"/>
            <p:cNvPicPr>
              <a:picLocks noChangeAspect="1" noChangeArrowheads="1"/>
            </p:cNvPicPr>
            <p:nvPr/>
          </p:nvPicPr>
          <p:blipFill>
            <a:blip r:embed="rId22" cstate="print"/>
            <a:srcRect b="18243"/>
            <a:stretch>
              <a:fillRect/>
            </a:stretch>
          </p:blipFill>
          <p:spPr bwMode="auto">
            <a:xfrm>
              <a:off x="2195513" y="1628775"/>
              <a:ext cx="24288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AutoShape 16"/>
            <p:cNvSpPr>
              <a:spLocks noChangeArrowheads="1"/>
            </p:cNvSpPr>
            <p:nvPr/>
          </p:nvSpPr>
          <p:spPr bwMode="auto">
            <a:xfrm>
              <a:off x="1835150" y="404813"/>
              <a:ext cx="3384550" cy="1079500"/>
            </a:xfrm>
            <a:prstGeom prst="wedgeRoundRectCallout">
              <a:avLst>
                <a:gd name="adj1" fmla="val 7315"/>
                <a:gd name="adj2" fmla="val 77648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400" dirty="0">
                  <a:latin typeface="KZ Times New Roman" pitchFamily="18" charset="0"/>
                </a:rPr>
                <a:t>Графическая панель </a:t>
              </a:r>
              <a:r>
                <a:rPr lang="en-US" sz="400" dirty="0" err="1">
                  <a:latin typeface="KZ Times New Roman" pitchFamily="18" charset="0"/>
                </a:rPr>
                <a:t>Activslate</a:t>
              </a:r>
              <a:r>
                <a:rPr lang="en-US" sz="400" dirty="0">
                  <a:latin typeface="KZ Times New Roman" pitchFamily="18" charset="0"/>
                </a:rPr>
                <a:t>. </a:t>
              </a:r>
              <a:r>
                <a:rPr lang="en-US" sz="400" dirty="0" err="1">
                  <a:latin typeface="KZ Times New Roman" pitchFamily="18" charset="0"/>
                </a:rPr>
                <a:t>Activslate</a:t>
              </a:r>
              <a:r>
                <a:rPr lang="en-US" sz="400" dirty="0">
                  <a:latin typeface="KZ Times New Roman" pitchFamily="18" charset="0"/>
                </a:rPr>
                <a:t> </a:t>
              </a:r>
              <a:r>
                <a:rPr lang="ru-RU" sz="400" dirty="0">
                  <a:latin typeface="KZ Times New Roman" pitchFamily="18" charset="0"/>
                </a:rPr>
                <a:t>первое в мире устройство, не имеющее соединительных кабелей, которые позволяет работать с интерактивной доской через радио</a:t>
              </a:r>
              <a:r>
                <a:rPr lang="en-US" sz="400" dirty="0">
                  <a:latin typeface="KZ Times New Roman" pitchFamily="18" charset="0"/>
                </a:rPr>
                <a:t>-</a:t>
              </a:r>
              <a:r>
                <a:rPr lang="ru-RU" sz="400" dirty="0">
                  <a:latin typeface="KZ Times New Roman" pitchFamily="18" charset="0"/>
                </a:rPr>
                <a:t>порт.</a:t>
              </a:r>
              <a:endParaRPr lang="ru-RU" sz="700" dirty="0">
                <a:latin typeface="Arial" charset="0"/>
              </a:endParaRPr>
            </a:p>
          </p:txBody>
        </p:sp>
      </p:grpSp>
      <p:sp>
        <p:nvSpPr>
          <p:cNvPr id="38" name="Скругленный прямоугольник 37">
            <a:hlinkClick r:id="rId23" action="ppaction://hlinksldjump"/>
          </p:cNvPr>
          <p:cNvSpPr/>
          <p:nvPr/>
        </p:nvSpPr>
        <p:spPr>
          <a:xfrm>
            <a:off x="5000628" y="5143512"/>
            <a:ext cx="2500330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Увеличить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0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57158" y="228578"/>
            <a:ext cx="1656000" cy="642942"/>
          </a:xfrm>
          <a:prstGeom prst="roundRect">
            <a:avLst>
              <a:gd name="adj" fmla="val 43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50437" y="285728"/>
            <a:ext cx="1656000" cy="785818"/>
          </a:xfrm>
          <a:prstGeom prst="roundRect">
            <a:avLst>
              <a:gd name="adj" fmla="val 36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7130273" y="285728"/>
            <a:ext cx="1656000" cy="785818"/>
          </a:xfrm>
          <a:prstGeom prst="roundRect">
            <a:avLst>
              <a:gd name="adj" fmla="val 424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743716" y="285728"/>
            <a:ext cx="1656000" cy="785818"/>
          </a:xfrm>
          <a:prstGeom prst="roundRect">
            <a:avLst>
              <a:gd name="adj" fmla="val 4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436995" y="285728"/>
            <a:ext cx="1656000" cy="785818"/>
          </a:xfrm>
          <a:prstGeom prst="roundRect">
            <a:avLst>
              <a:gd name="adj" fmla="val 37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>
          <a:xfrm>
            <a:off x="7929586" y="0"/>
            <a:ext cx="1214414" cy="2142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72000" rtlCol="0" anchor="ctr" anchorCtr="1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grpSp>
        <p:nvGrpSpPr>
          <p:cNvPr id="9" name="Группа 20"/>
          <p:cNvGrpSpPr/>
          <p:nvPr/>
        </p:nvGrpSpPr>
        <p:grpSpPr>
          <a:xfrm>
            <a:off x="428596" y="940837"/>
            <a:ext cx="8286808" cy="5417121"/>
            <a:chOff x="0" y="404813"/>
            <a:chExt cx="9144000" cy="6453187"/>
          </a:xfrm>
        </p:grpSpPr>
        <p:pic>
          <p:nvPicPr>
            <p:cNvPr id="22" name="Picture 2" descr="Изображение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83600" y="2754313"/>
              <a:ext cx="660400" cy="4103687"/>
            </a:xfrm>
            <a:prstGeom prst="rect">
              <a:avLst/>
            </a:prstGeom>
            <a:noFill/>
          </p:spPr>
        </p:pic>
        <p:pic>
          <p:nvPicPr>
            <p:cNvPr id="23" name="Picture 3" descr="Изображение 0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16463" y="1412875"/>
              <a:ext cx="1358900" cy="1585913"/>
            </a:xfrm>
            <a:prstGeom prst="rect">
              <a:avLst/>
            </a:prstGeom>
            <a:noFill/>
          </p:spPr>
        </p:pic>
        <p:pic>
          <p:nvPicPr>
            <p:cNvPr id="24" name="Picture 4" descr="Изображение 00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31913" y="3500438"/>
              <a:ext cx="808037" cy="3357562"/>
            </a:xfrm>
            <a:prstGeom prst="rect">
              <a:avLst/>
            </a:prstGeom>
            <a:noFill/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67175" y="5229225"/>
              <a:ext cx="2089150" cy="1484313"/>
            </a:xfrm>
            <a:prstGeom prst="rect">
              <a:avLst/>
            </a:prstGeom>
            <a:noFill/>
          </p:spPr>
        </p:pic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6084888" y="5013325"/>
              <a:ext cx="2303462" cy="1655763"/>
            </a:xfrm>
            <a:prstGeom prst="wedgeRoundRectCallout">
              <a:avLst>
                <a:gd name="adj1" fmla="val 55583"/>
                <a:gd name="adj2" fmla="val -67833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1000">
                  <a:latin typeface="KZ Times New Roman" pitchFamily="18" charset="0"/>
                </a:rPr>
                <a:t>Электронная ручка Activpen функционирующая без проводова и без батарейки. Электронная ручка пишет точно так же, как и обычная ручка. В то же время ручка выполняет функцию компьютерной мыши.</a:t>
              </a:r>
              <a:r>
                <a:rPr lang="ru-RU" sz="1000">
                  <a:latin typeface="Arial" charset="0"/>
                </a:rPr>
                <a:t> </a:t>
              </a: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5940425" y="2781300"/>
              <a:ext cx="2305050" cy="2016125"/>
            </a:xfrm>
            <a:prstGeom prst="wedgeRoundRectCallout">
              <a:avLst>
                <a:gd name="adj1" fmla="val -75069"/>
                <a:gd name="adj2" fmla="val 1653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1000">
                  <a:latin typeface="KZ Times New Roman" pitchFamily="18" charset="0"/>
                </a:rPr>
                <a:t>Интерактивная доска ACTIVboard. </a:t>
              </a:r>
            </a:p>
            <a:p>
              <a:pPr algn="ctr"/>
              <a:r>
                <a:rPr lang="kk-KZ" sz="1000">
                  <a:latin typeface="KZ Times New Roman" pitchFamily="18" charset="0"/>
                </a:rPr>
                <a:t>Самая быстрая, точная, большая электронная интерактивная доска ACTIVboard с диагональю </a:t>
              </a:r>
              <a:endParaRPr lang="en-US" sz="1000">
                <a:latin typeface="KZ Times New Roman" pitchFamily="18" charset="0"/>
              </a:endParaRPr>
            </a:p>
            <a:p>
              <a:pPr algn="ctr"/>
              <a:r>
                <a:rPr lang="kk-KZ" sz="1000">
                  <a:latin typeface="KZ Times New Roman" pitchFamily="18" charset="0"/>
                </a:rPr>
                <a:t>2 м, работающая совместно с персональным компьютером и мультимедийным проектором данных</a:t>
              </a:r>
              <a:r>
                <a:rPr lang="kk-KZ" sz="1050">
                  <a:latin typeface="KZ Times New Roman" pitchFamily="18" charset="0"/>
                </a:rPr>
                <a:t>.</a:t>
              </a:r>
              <a:endParaRPr lang="ru-RU" sz="1050">
                <a:latin typeface="KZ Times New Roman" pitchFamily="18" charset="0"/>
              </a:endParaRPr>
            </a:p>
            <a:p>
              <a:pPr algn="ctr"/>
              <a:endParaRPr lang="ru-RU" sz="1050">
                <a:latin typeface="KZ Times New Roman" pitchFamily="18" charset="0"/>
              </a:endParaRP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1835150" y="5084763"/>
              <a:ext cx="2160588" cy="1611312"/>
            </a:xfrm>
            <a:prstGeom prst="wedgeRoundRectCallout">
              <a:avLst>
                <a:gd name="adj1" fmla="val 62782"/>
                <a:gd name="adj2" fmla="val -11574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1000" dirty="0">
                  <a:latin typeface="KZ Times New Roman" pitchFamily="18" charset="0"/>
                </a:rPr>
                <a:t>Графическ</a:t>
              </a:r>
              <a:r>
                <a:rPr lang="ru-RU" sz="1000" dirty="0" err="1">
                  <a:latin typeface="KZ Times New Roman" pitchFamily="18" charset="0"/>
                </a:rPr>
                <a:t>ий</a:t>
              </a:r>
              <a:r>
                <a:rPr lang="kk-KZ" sz="1000" dirty="0">
                  <a:latin typeface="KZ Times New Roman" pitchFamily="18" charset="0"/>
                </a:rPr>
                <a:t> планшет ACTIVtablet. </a:t>
              </a:r>
            </a:p>
            <a:p>
              <a:pPr algn="ctr"/>
              <a:r>
                <a:rPr lang="kk-KZ" sz="1000" dirty="0">
                  <a:latin typeface="KZ Times New Roman" pitchFamily="18" charset="0"/>
                </a:rPr>
                <a:t>ACTIVtablet позволяет подготавливать конспект преподавателя  </a:t>
              </a:r>
              <a:r>
                <a:rPr lang="ru-RU" sz="1000" dirty="0" err="1">
                  <a:latin typeface="KZ Times New Roman" pitchFamily="18" charset="0"/>
                </a:rPr>
                <a:t>з</a:t>
              </a:r>
              <a:r>
                <a:rPr lang="kk-KZ" sz="1000" dirty="0">
                  <a:latin typeface="KZ Times New Roman" pitchFamily="18" charset="0"/>
                </a:rPr>
                <a:t>а любым ПК с характеристиками не менее </a:t>
              </a:r>
              <a:r>
                <a:rPr lang="en-US" sz="1000" dirty="0">
                  <a:latin typeface="KZ Times New Roman" pitchFamily="18" charset="0"/>
                </a:rPr>
                <a:t>Pentium</a:t>
              </a:r>
              <a:r>
                <a:rPr lang="ru-RU" sz="1000" dirty="0">
                  <a:latin typeface="KZ Times New Roman" pitchFamily="18" charset="0"/>
                </a:rPr>
                <a:t>-</a:t>
              </a:r>
              <a:r>
                <a:rPr lang="en-US" sz="1000" dirty="0">
                  <a:latin typeface="KZ Times New Roman" pitchFamily="18" charset="0"/>
                </a:rPr>
                <a:t>III</a:t>
              </a:r>
              <a:r>
                <a:rPr lang="kk-KZ" sz="1000" dirty="0">
                  <a:latin typeface="KZ Times New Roman" pitchFamily="18" charset="0"/>
                </a:rPr>
                <a:t>, 128 МБ ОЗУ.</a:t>
              </a:r>
              <a:endParaRPr lang="ru-RU" sz="1000" dirty="0">
                <a:latin typeface="KZ Times New Roman" pitchFamily="18" charset="0"/>
              </a:endParaRPr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>
              <a:off x="6300788" y="549275"/>
              <a:ext cx="2519362" cy="2085975"/>
            </a:xfrm>
            <a:prstGeom prst="wedgeRoundRectCallout">
              <a:avLst>
                <a:gd name="adj1" fmla="val -62667"/>
                <a:gd name="adj2" fmla="val 33181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000" dirty="0">
                  <a:latin typeface="KZ Times New Roman" pitchFamily="18" charset="0"/>
                </a:rPr>
                <a:t>Тестирующее устройство </a:t>
              </a:r>
              <a:r>
                <a:rPr lang="kk-KZ" sz="1000" dirty="0">
                  <a:latin typeface="KZ Times New Roman" pitchFamily="18" charset="0"/>
                </a:rPr>
                <a:t>ACTIVOTE. </a:t>
              </a:r>
              <a:endParaRPr lang="en-US" sz="1000" dirty="0">
                <a:latin typeface="KZ Times New Roman" pitchFamily="18" charset="0"/>
              </a:endParaRPr>
            </a:p>
            <a:p>
              <a:pPr algn="ctr"/>
              <a:r>
                <a:rPr lang="kk-KZ" sz="1000" dirty="0">
                  <a:latin typeface="KZ Times New Roman" pitchFamily="18" charset="0"/>
                </a:rPr>
                <a:t>Легкий, удобно размещающийся в руке пульт тестирования  ACTIVOTE с кнопками, для выбора одного из предложенных вариантов ответа, работающий совместно с модулем ПО ACTIVstudio «Мастером создания теста».</a:t>
              </a:r>
              <a:endParaRPr lang="ru-RU" sz="1000" dirty="0">
                <a:latin typeface="KZ Times New Roman" pitchFamily="18" charset="0"/>
              </a:endParaRPr>
            </a:p>
            <a:p>
              <a:pPr algn="ctr"/>
              <a:endParaRPr lang="ru-RU" sz="1000" dirty="0">
                <a:latin typeface="KZ Times New Roman" pitchFamily="18" charset="0"/>
              </a:endParaRPr>
            </a:p>
          </p:txBody>
        </p:sp>
        <p:pic>
          <p:nvPicPr>
            <p:cNvPr id="30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08175" y="2852738"/>
              <a:ext cx="3457575" cy="2144712"/>
            </a:xfrm>
            <a:prstGeom prst="rect">
              <a:avLst/>
            </a:prstGeom>
            <a:noFill/>
          </p:spPr>
        </p:pic>
        <p:sp>
          <p:nvSpPr>
            <p:cNvPr id="32" name="AutoShape 12"/>
            <p:cNvSpPr>
              <a:spLocks noChangeArrowheads="1"/>
            </p:cNvSpPr>
            <p:nvPr/>
          </p:nvSpPr>
          <p:spPr bwMode="auto">
            <a:xfrm>
              <a:off x="0" y="3860800"/>
              <a:ext cx="1476375" cy="2808288"/>
            </a:xfrm>
            <a:prstGeom prst="wedgeRoundRectCallout">
              <a:avLst>
                <a:gd name="adj1" fmla="val 59356"/>
                <a:gd name="adj2" fmla="val -4944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1000">
                  <a:latin typeface="KZ Times New Roman" pitchFamily="18" charset="0"/>
                </a:rPr>
                <a:t>Интерактивная указка, которая имеет </a:t>
              </a:r>
              <a:r>
                <a:rPr lang="ru-RU" sz="1000">
                  <a:latin typeface="KZ Times New Roman" pitchFamily="18" charset="0"/>
                </a:rPr>
                <a:t>длину  53 сантиметра. </a:t>
              </a:r>
              <a:r>
                <a:rPr lang="ru-RU" sz="1000"/>
                <a:t> </a:t>
              </a:r>
              <a:r>
                <a:rPr lang="ru-RU" sz="1000">
                  <a:latin typeface="KZ Times New Roman" pitchFamily="18" charset="0"/>
                </a:rPr>
                <a:t>позволяет достать все части  доски.   Прокручивается для открытия картинок и накидывания меню сверху. </a:t>
              </a:r>
            </a:p>
            <a:p>
              <a:pPr algn="ctr"/>
              <a:endParaRPr lang="ru-RU" sz="1000">
                <a:latin typeface="KZ Times New Roman" pitchFamily="18" charset="0"/>
              </a:endParaRP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8712199" y="6461127"/>
              <a:ext cx="431801" cy="36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3</a:t>
              </a:r>
              <a:endParaRPr lang="ru-RU" sz="1400">
                <a:latin typeface="Arial" charset="0"/>
              </a:endParaRPr>
            </a:p>
          </p:txBody>
        </p:sp>
        <p:pic>
          <p:nvPicPr>
            <p:cNvPr id="34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 l="6293" r="9059" b="1346"/>
            <a:stretch>
              <a:fillRect/>
            </a:stretch>
          </p:blipFill>
          <p:spPr bwMode="auto">
            <a:xfrm>
              <a:off x="0" y="1844675"/>
              <a:ext cx="18351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utoShape 14"/>
            <p:cNvSpPr>
              <a:spLocks noChangeArrowheads="1"/>
            </p:cNvSpPr>
            <p:nvPr/>
          </p:nvSpPr>
          <p:spPr bwMode="auto">
            <a:xfrm>
              <a:off x="179388" y="692150"/>
              <a:ext cx="1439862" cy="936625"/>
            </a:xfrm>
            <a:prstGeom prst="wedgeRoundRectCallout">
              <a:avLst>
                <a:gd name="adj1" fmla="val 18028"/>
                <a:gd name="adj2" fmla="val 97625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1000" dirty="0">
                  <a:latin typeface="KZ Times New Roman" pitchFamily="18" charset="0"/>
                </a:rPr>
                <a:t>Интерактивная панель Activpanel.</a:t>
              </a:r>
              <a:endParaRPr lang="ru-RU" sz="1200" dirty="0">
                <a:latin typeface="Arial" charset="0"/>
              </a:endParaRPr>
            </a:p>
          </p:txBody>
        </p:sp>
        <p:pic>
          <p:nvPicPr>
            <p:cNvPr id="36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 b="18243"/>
            <a:stretch>
              <a:fillRect/>
            </a:stretch>
          </p:blipFill>
          <p:spPr bwMode="auto">
            <a:xfrm>
              <a:off x="2195513" y="1628775"/>
              <a:ext cx="24288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AutoShape 16"/>
            <p:cNvSpPr>
              <a:spLocks noChangeArrowheads="1"/>
            </p:cNvSpPr>
            <p:nvPr/>
          </p:nvSpPr>
          <p:spPr bwMode="auto">
            <a:xfrm>
              <a:off x="1835150" y="404813"/>
              <a:ext cx="3384550" cy="1079500"/>
            </a:xfrm>
            <a:prstGeom prst="wedgeRoundRectCallout">
              <a:avLst>
                <a:gd name="adj1" fmla="val 7315"/>
                <a:gd name="adj2" fmla="val 77648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kk-KZ" sz="1000" dirty="0">
                  <a:latin typeface="KZ Times New Roman" pitchFamily="18" charset="0"/>
                </a:rPr>
                <a:t>Графическая панель </a:t>
              </a:r>
              <a:r>
                <a:rPr lang="en-US" sz="1000" dirty="0" err="1">
                  <a:latin typeface="KZ Times New Roman" pitchFamily="18" charset="0"/>
                </a:rPr>
                <a:t>Activslate</a:t>
              </a:r>
              <a:r>
                <a:rPr lang="en-US" sz="1000" dirty="0">
                  <a:latin typeface="KZ Times New Roman" pitchFamily="18" charset="0"/>
                </a:rPr>
                <a:t>. </a:t>
              </a:r>
              <a:r>
                <a:rPr lang="en-US" sz="1000" dirty="0" err="1">
                  <a:latin typeface="KZ Times New Roman" pitchFamily="18" charset="0"/>
                </a:rPr>
                <a:t>Activslate</a:t>
              </a:r>
              <a:r>
                <a:rPr lang="en-US" sz="1000" dirty="0">
                  <a:latin typeface="KZ Times New Roman" pitchFamily="18" charset="0"/>
                </a:rPr>
                <a:t> </a:t>
              </a:r>
              <a:r>
                <a:rPr lang="ru-RU" sz="1000" dirty="0">
                  <a:latin typeface="KZ Times New Roman" pitchFamily="18" charset="0"/>
                </a:rPr>
                <a:t>первое в мире устройство, не имеющее соединительных кабелей, которые позволяет работать с интерактивной доской через радио</a:t>
              </a:r>
              <a:r>
                <a:rPr lang="en-US" sz="1000" dirty="0">
                  <a:latin typeface="KZ Times New Roman" pitchFamily="18" charset="0"/>
                </a:rPr>
                <a:t>-</a:t>
              </a:r>
              <a:r>
                <a:rPr lang="ru-RU" sz="1000" dirty="0">
                  <a:latin typeface="KZ Times New Roman" pitchFamily="18" charset="0"/>
                </a:rPr>
                <a:t>порт.</a:t>
              </a:r>
              <a:endParaRPr lang="ru-RU" sz="1200" dirty="0">
                <a:latin typeface="Arial" charset="0"/>
              </a:endParaRPr>
            </a:p>
          </p:txBody>
        </p:sp>
      </p:grpSp>
      <p:sp>
        <p:nvSpPr>
          <p:cNvPr id="38" name="Прямоугольник 37">
            <a:hlinkClick r:id="rId14" action="ppaction://hlinksldjump"/>
          </p:cNvPr>
          <p:cNvSpPr/>
          <p:nvPr/>
        </p:nvSpPr>
        <p:spPr>
          <a:xfrm>
            <a:off x="285720" y="714356"/>
            <a:ext cx="8572560" cy="585791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815</Words>
  <Application>Microsoft Office PowerPoint</Application>
  <PresentationFormat>Экран (4:3)</PresentationFormat>
  <Paragraphs>375</Paragraphs>
  <Slides>37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Orion</dc:creator>
  <cp:lastModifiedBy>HOME</cp:lastModifiedBy>
  <cp:revision>117</cp:revision>
  <dcterms:created xsi:type="dcterms:W3CDTF">2013-03-11T04:45:20Z</dcterms:created>
  <dcterms:modified xsi:type="dcterms:W3CDTF">2014-02-17T20:29:22Z</dcterms:modified>
</cp:coreProperties>
</file>